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B1E5"/>
    <a:srgbClr val="9ED6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098" autoAdjust="0"/>
  </p:normalViewPr>
  <p:slideViewPr>
    <p:cSldViewPr snapToGrid="0">
      <p:cViewPr>
        <p:scale>
          <a:sx n="100" d="100"/>
          <a:sy n="100" d="100"/>
        </p:scale>
        <p:origin x="876" y="-3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65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11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174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43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040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193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901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123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060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56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46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32C524-25EC-4FF7-BD76-7CA1B50741AF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5FD731-A990-45CA-8058-BBAFD62A0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685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68F94313-C5C7-01A3-BFA1-433B7FA70A4C}"/>
              </a:ext>
            </a:extLst>
          </p:cNvPr>
          <p:cNvSpPr/>
          <p:nvPr/>
        </p:nvSpPr>
        <p:spPr>
          <a:xfrm>
            <a:off x="0" y="-1"/>
            <a:ext cx="7559675" cy="10712595"/>
          </a:xfrm>
          <a:prstGeom prst="rect">
            <a:avLst/>
          </a:prstGeom>
          <a:gradFill flip="none" rotWithShape="1">
            <a:gsLst>
              <a:gs pos="45000">
                <a:schemeClr val="accent4">
                  <a:lumMod val="40000"/>
                  <a:lumOff val="60000"/>
                </a:schemeClr>
              </a:gs>
              <a:gs pos="0">
                <a:srgbClr val="FFFFCC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F8E5D47-5DAD-CF61-6E4F-EEC3988BA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14"/>
          <a:stretch/>
        </p:blipFill>
        <p:spPr>
          <a:xfrm>
            <a:off x="6060853" y="4761904"/>
            <a:ext cx="1505498" cy="3932261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5F1FF866-609B-6110-73D7-D093168E5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69" b="43569"/>
          <a:stretch/>
        </p:blipFill>
        <p:spPr>
          <a:xfrm>
            <a:off x="-20270" y="8497017"/>
            <a:ext cx="2488435" cy="2215578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2E43D689-F6C8-E5F6-C99D-DAEB73EFC9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4417"/>
          <a:stretch/>
        </p:blipFill>
        <p:spPr>
          <a:xfrm>
            <a:off x="19680" y="-17811"/>
            <a:ext cx="7546670" cy="6312441"/>
          </a:xfrm>
          <a:prstGeom prst="rect">
            <a:avLst/>
          </a:prstGeom>
        </p:spPr>
      </p:pic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02838FFC-ED33-9806-DB5F-032AA154FF98}"/>
              </a:ext>
            </a:extLst>
          </p:cNvPr>
          <p:cNvGrpSpPr/>
          <p:nvPr/>
        </p:nvGrpSpPr>
        <p:grpSpPr>
          <a:xfrm>
            <a:off x="-18822" y="-6981"/>
            <a:ext cx="7242757" cy="2797728"/>
            <a:chOff x="-18821" y="-6981"/>
            <a:chExt cx="7212195" cy="2396252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47988EEC-7D7C-A322-4553-96DA96404B69}"/>
                </a:ext>
              </a:extLst>
            </p:cNvPr>
            <p:cNvSpPr/>
            <p:nvPr/>
          </p:nvSpPr>
          <p:spPr>
            <a:xfrm>
              <a:off x="0" y="1714"/>
              <a:ext cx="7193374" cy="2387557"/>
            </a:xfrm>
            <a:custGeom>
              <a:avLst/>
              <a:gdLst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7559675 w 7559675"/>
                <a:gd name="connsiteY2" fmla="*/ 251877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93359"/>
                <a:gd name="connsiteX1" fmla="*/ 7559675 w 7559675"/>
                <a:gd name="connsiteY1" fmla="*/ 0 h 2593359"/>
                <a:gd name="connsiteX2" fmla="*/ 4454525 w 7559675"/>
                <a:gd name="connsiteY2" fmla="*/ 861425 h 2593359"/>
                <a:gd name="connsiteX3" fmla="*/ 0 w 7559675"/>
                <a:gd name="connsiteY3" fmla="*/ 2518775 h 2593359"/>
                <a:gd name="connsiteX4" fmla="*/ 0 w 7559675"/>
                <a:gd name="connsiteY4" fmla="*/ 0 h 2593359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454525 w 7559675"/>
                <a:gd name="connsiteY2" fmla="*/ 8614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675" h="2518775">
                  <a:moveTo>
                    <a:pt x="0" y="0"/>
                  </a:moveTo>
                  <a:lnTo>
                    <a:pt x="7559675" y="0"/>
                  </a:lnTo>
                  <a:cubicBezTo>
                    <a:pt x="6607175" y="236342"/>
                    <a:pt x="4625975" y="53583"/>
                    <a:pt x="4454525" y="861425"/>
                  </a:cubicBezTo>
                  <a:cubicBezTo>
                    <a:pt x="3420533" y="3864975"/>
                    <a:pt x="1948392" y="734425"/>
                    <a:pt x="0" y="251877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100000">
                  <a:srgbClr val="00206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" name="สี่เหลี่ยมผืนผ้า 39">
              <a:extLst>
                <a:ext uri="{FF2B5EF4-FFF2-40B4-BE49-F238E27FC236}">
                  <a16:creationId xmlns:a16="http://schemas.microsoft.com/office/drawing/2014/main" id="{DE3096A0-71C3-08DE-9F3D-C041E4C0D771}"/>
                </a:ext>
              </a:extLst>
            </p:cNvPr>
            <p:cNvSpPr/>
            <p:nvPr/>
          </p:nvSpPr>
          <p:spPr>
            <a:xfrm>
              <a:off x="-18821" y="-6981"/>
              <a:ext cx="7173000" cy="2259256"/>
            </a:xfrm>
            <a:custGeom>
              <a:avLst/>
              <a:gdLst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7559675 w 7559675"/>
                <a:gd name="connsiteY2" fmla="*/ 251877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93359"/>
                <a:gd name="connsiteX1" fmla="*/ 7559675 w 7559675"/>
                <a:gd name="connsiteY1" fmla="*/ 0 h 2593359"/>
                <a:gd name="connsiteX2" fmla="*/ 4454525 w 7559675"/>
                <a:gd name="connsiteY2" fmla="*/ 861425 h 2593359"/>
                <a:gd name="connsiteX3" fmla="*/ 0 w 7559675"/>
                <a:gd name="connsiteY3" fmla="*/ 2518775 h 2593359"/>
                <a:gd name="connsiteX4" fmla="*/ 0 w 7559675"/>
                <a:gd name="connsiteY4" fmla="*/ 0 h 2593359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454525 w 7559675"/>
                <a:gd name="connsiteY2" fmla="*/ 8614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675" h="2518775">
                  <a:moveTo>
                    <a:pt x="0" y="0"/>
                  </a:moveTo>
                  <a:lnTo>
                    <a:pt x="7559675" y="0"/>
                  </a:lnTo>
                  <a:cubicBezTo>
                    <a:pt x="6607175" y="236342"/>
                    <a:pt x="4625975" y="53583"/>
                    <a:pt x="4454525" y="861425"/>
                  </a:cubicBezTo>
                  <a:cubicBezTo>
                    <a:pt x="3420533" y="3864975"/>
                    <a:pt x="1948392" y="734425"/>
                    <a:pt x="0" y="25187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สี่เหลี่ยมผืนผ้า 39">
              <a:extLst>
                <a:ext uri="{FF2B5EF4-FFF2-40B4-BE49-F238E27FC236}">
                  <a16:creationId xmlns:a16="http://schemas.microsoft.com/office/drawing/2014/main" id="{47615751-831C-C931-F67B-EBF671E9C299}"/>
                </a:ext>
              </a:extLst>
            </p:cNvPr>
            <p:cNvSpPr/>
            <p:nvPr/>
          </p:nvSpPr>
          <p:spPr>
            <a:xfrm>
              <a:off x="6646" y="-324"/>
              <a:ext cx="6872456" cy="2164595"/>
            </a:xfrm>
            <a:custGeom>
              <a:avLst/>
              <a:gdLst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7559675 w 7559675"/>
                <a:gd name="connsiteY2" fmla="*/ 251877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93359"/>
                <a:gd name="connsiteX1" fmla="*/ 7559675 w 7559675"/>
                <a:gd name="connsiteY1" fmla="*/ 0 h 2593359"/>
                <a:gd name="connsiteX2" fmla="*/ 4454525 w 7559675"/>
                <a:gd name="connsiteY2" fmla="*/ 861425 h 2593359"/>
                <a:gd name="connsiteX3" fmla="*/ 0 w 7559675"/>
                <a:gd name="connsiteY3" fmla="*/ 2518775 h 2593359"/>
                <a:gd name="connsiteX4" fmla="*/ 0 w 7559675"/>
                <a:gd name="connsiteY4" fmla="*/ 0 h 2593359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454525 w 7559675"/>
                <a:gd name="connsiteY2" fmla="*/ 8614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675" h="2518775">
                  <a:moveTo>
                    <a:pt x="0" y="0"/>
                  </a:moveTo>
                  <a:lnTo>
                    <a:pt x="7559675" y="0"/>
                  </a:lnTo>
                  <a:cubicBezTo>
                    <a:pt x="6607175" y="236342"/>
                    <a:pt x="4625975" y="53583"/>
                    <a:pt x="4454525" y="861425"/>
                  </a:cubicBezTo>
                  <a:cubicBezTo>
                    <a:pt x="3420533" y="3864975"/>
                    <a:pt x="1948392" y="734425"/>
                    <a:pt x="0" y="251877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3000">
                  <a:srgbClr val="9ED6F5"/>
                </a:gs>
                <a:gs pos="55000">
                  <a:srgbClr val="CCB1E5"/>
                </a:gs>
                <a:gs pos="0">
                  <a:srgbClr val="FFFFCC"/>
                </a:gs>
                <a:gs pos="100000">
                  <a:srgbClr val="00206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FAF68A2B-5C1B-C2AE-4CA7-C5C6E434C32A}"/>
              </a:ext>
            </a:extLst>
          </p:cNvPr>
          <p:cNvGrpSpPr/>
          <p:nvPr/>
        </p:nvGrpSpPr>
        <p:grpSpPr>
          <a:xfrm>
            <a:off x="711232" y="1081889"/>
            <a:ext cx="3769527" cy="677108"/>
            <a:chOff x="2081213" y="1120259"/>
            <a:chExt cx="3781424" cy="1183759"/>
          </a:xfrm>
        </p:grpSpPr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56226024-B75A-CF5F-6456-A85A4B444BFF}"/>
                </a:ext>
              </a:extLst>
            </p:cNvPr>
            <p:cNvSpPr txBox="1"/>
            <p:nvPr/>
          </p:nvSpPr>
          <p:spPr>
            <a:xfrm>
              <a:off x="2081213" y="1120259"/>
              <a:ext cx="3781424" cy="11837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Kigelia Light" panose="020B0303020202020203" pitchFamily="34" charset="0"/>
                  <a:cs typeface="TH SarabunPSK" panose="020B0500040200020003" pitchFamily="34" charset="-34"/>
                </a:rPr>
                <a:t>ผลการดำเนินงาน</a:t>
              </a:r>
            </a:p>
          </p:txBody>
        </p: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B368F034-86E4-C642-4175-26213DEB64B4}"/>
                </a:ext>
              </a:extLst>
            </p:cNvPr>
            <p:cNvSpPr txBox="1"/>
            <p:nvPr/>
          </p:nvSpPr>
          <p:spPr>
            <a:xfrm>
              <a:off x="2646938" y="1120259"/>
              <a:ext cx="2649974" cy="11837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800" b="1" i="0" u="none" strike="noStrike" kern="1200" cap="none" spc="0" normalizeH="0" baseline="0" noProof="0" dirty="0">
                  <a:ln w="127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Kigelia Light" panose="020B0303020202020203" pitchFamily="34" charset="0"/>
                  <a:cs typeface="TH SarabunPSK" panose="020B0500040200020003" pitchFamily="34" charset="-34"/>
                </a:rPr>
                <a:t>ผลการดำเนินงาน</a:t>
              </a: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5A97D5D8-BB05-3968-CA36-C0E327E03509}"/>
              </a:ext>
            </a:extLst>
          </p:cNvPr>
          <p:cNvGrpSpPr/>
          <p:nvPr/>
        </p:nvGrpSpPr>
        <p:grpSpPr>
          <a:xfrm>
            <a:off x="382216" y="356336"/>
            <a:ext cx="4387312" cy="923330"/>
            <a:chOff x="2081213" y="1120259"/>
            <a:chExt cx="3781424" cy="923330"/>
          </a:xfrm>
        </p:grpSpPr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6983F08E-F7B1-48BA-2E3B-3B317C4D185F}"/>
                </a:ext>
              </a:extLst>
            </p:cNvPr>
            <p:cNvSpPr txBox="1"/>
            <p:nvPr/>
          </p:nvSpPr>
          <p:spPr>
            <a:xfrm>
              <a:off x="2081213" y="1120259"/>
              <a:ext cx="378142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Kigelia Light" panose="020B0303020202020203" pitchFamily="34" charset="0"/>
                  <a:cs typeface="TH SarabunPSK" panose="020B0500040200020003" pitchFamily="34" charset="-34"/>
                </a:rPr>
                <a:t>แบบรายงาน</a:t>
              </a: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84E0BE14-4C3E-5D08-E517-075CFB0ADC22}"/>
                </a:ext>
              </a:extLst>
            </p:cNvPr>
            <p:cNvSpPr txBox="1"/>
            <p:nvPr/>
          </p:nvSpPr>
          <p:spPr>
            <a:xfrm>
              <a:off x="2806702" y="1120259"/>
              <a:ext cx="233237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54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Kigelia Light" panose="020B0303020202020203" pitchFamily="34" charset="0"/>
                  <a:cs typeface="TH SarabunPSK" panose="020B0500040200020003" pitchFamily="34" charset="-34"/>
                </a:rPr>
                <a:t>แบบรายงาน</a:t>
              </a:r>
            </a:p>
          </p:txBody>
        </p:sp>
      </p:grpSp>
      <p:pic>
        <p:nvPicPr>
          <p:cNvPr id="55" name="รูปภาพ 54" descr="รูปภาพประกอบด้วย วงกล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437780C-A4F5-5A33-3E6B-96EB7AA811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1EFED"/>
              </a:clrFrom>
              <a:clrTo>
                <a:srgbClr val="F1E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20437" r="35801" b="31594"/>
          <a:stretch/>
        </p:blipFill>
        <p:spPr>
          <a:xfrm>
            <a:off x="6706261" y="2183263"/>
            <a:ext cx="893820" cy="1217019"/>
          </a:xfrm>
          <a:prstGeom prst="rect">
            <a:avLst/>
          </a:prstGeom>
        </p:spPr>
      </p:pic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EFA5BBE3-BF9A-E561-1FBD-8B653A6ACBD0}"/>
              </a:ext>
            </a:extLst>
          </p:cNvPr>
          <p:cNvSpPr/>
          <p:nvPr/>
        </p:nvSpPr>
        <p:spPr>
          <a:xfrm>
            <a:off x="538719" y="2663917"/>
            <a:ext cx="6583050" cy="2950930"/>
          </a:xfrm>
          <a:custGeom>
            <a:avLst/>
            <a:gdLst>
              <a:gd name="connsiteX0" fmla="*/ 0 w 6583050"/>
              <a:gd name="connsiteY0" fmla="*/ 232268 h 2950930"/>
              <a:gd name="connsiteX1" fmla="*/ 232268 w 6583050"/>
              <a:gd name="connsiteY1" fmla="*/ 0 h 2950930"/>
              <a:gd name="connsiteX2" fmla="*/ 849682 w 6583050"/>
              <a:gd name="connsiteY2" fmla="*/ 0 h 2950930"/>
              <a:gd name="connsiteX3" fmla="*/ 1283540 w 6583050"/>
              <a:gd name="connsiteY3" fmla="*/ 0 h 2950930"/>
              <a:gd name="connsiteX4" fmla="*/ 1839768 w 6583050"/>
              <a:gd name="connsiteY4" fmla="*/ 0 h 2950930"/>
              <a:gd name="connsiteX5" fmla="*/ 2457182 w 6583050"/>
              <a:gd name="connsiteY5" fmla="*/ 0 h 2950930"/>
              <a:gd name="connsiteX6" fmla="*/ 3074596 w 6583050"/>
              <a:gd name="connsiteY6" fmla="*/ 0 h 2950930"/>
              <a:gd name="connsiteX7" fmla="*/ 3569639 w 6583050"/>
              <a:gd name="connsiteY7" fmla="*/ 0 h 2950930"/>
              <a:gd name="connsiteX8" fmla="*/ 4187053 w 6583050"/>
              <a:gd name="connsiteY8" fmla="*/ 0 h 2950930"/>
              <a:gd name="connsiteX9" fmla="*/ 4559726 w 6583050"/>
              <a:gd name="connsiteY9" fmla="*/ 0 h 2950930"/>
              <a:gd name="connsiteX10" fmla="*/ 5177140 w 6583050"/>
              <a:gd name="connsiteY10" fmla="*/ 0 h 2950930"/>
              <a:gd name="connsiteX11" fmla="*/ 5610998 w 6583050"/>
              <a:gd name="connsiteY11" fmla="*/ 0 h 2950930"/>
              <a:gd name="connsiteX12" fmla="*/ 6350782 w 6583050"/>
              <a:gd name="connsiteY12" fmla="*/ 0 h 2950930"/>
              <a:gd name="connsiteX13" fmla="*/ 6583050 w 6583050"/>
              <a:gd name="connsiteY13" fmla="*/ 232268 h 2950930"/>
              <a:gd name="connsiteX14" fmla="*/ 6583050 w 6583050"/>
              <a:gd name="connsiteY14" fmla="*/ 729547 h 2950930"/>
              <a:gd name="connsiteX15" fmla="*/ 6583050 w 6583050"/>
              <a:gd name="connsiteY15" fmla="*/ 1276553 h 2950930"/>
              <a:gd name="connsiteX16" fmla="*/ 6583050 w 6583050"/>
              <a:gd name="connsiteY16" fmla="*/ 1823560 h 2950930"/>
              <a:gd name="connsiteX17" fmla="*/ 6583050 w 6583050"/>
              <a:gd name="connsiteY17" fmla="*/ 2246247 h 2950930"/>
              <a:gd name="connsiteX18" fmla="*/ 6583050 w 6583050"/>
              <a:gd name="connsiteY18" fmla="*/ 2718662 h 2950930"/>
              <a:gd name="connsiteX19" fmla="*/ 6350782 w 6583050"/>
              <a:gd name="connsiteY19" fmla="*/ 2950930 h 2950930"/>
              <a:gd name="connsiteX20" fmla="*/ 5916924 w 6583050"/>
              <a:gd name="connsiteY20" fmla="*/ 2950930 h 2950930"/>
              <a:gd name="connsiteX21" fmla="*/ 5544251 w 6583050"/>
              <a:gd name="connsiteY21" fmla="*/ 2950930 h 2950930"/>
              <a:gd name="connsiteX22" fmla="*/ 5110392 w 6583050"/>
              <a:gd name="connsiteY22" fmla="*/ 2950930 h 2950930"/>
              <a:gd name="connsiteX23" fmla="*/ 4676534 w 6583050"/>
              <a:gd name="connsiteY23" fmla="*/ 2950930 h 2950930"/>
              <a:gd name="connsiteX24" fmla="*/ 4242676 w 6583050"/>
              <a:gd name="connsiteY24" fmla="*/ 2950930 h 2950930"/>
              <a:gd name="connsiteX25" fmla="*/ 3686447 w 6583050"/>
              <a:gd name="connsiteY25" fmla="*/ 2950930 h 2950930"/>
              <a:gd name="connsiteX26" fmla="*/ 3191404 w 6583050"/>
              <a:gd name="connsiteY26" fmla="*/ 2950930 h 2950930"/>
              <a:gd name="connsiteX27" fmla="*/ 2818731 w 6583050"/>
              <a:gd name="connsiteY27" fmla="*/ 2950930 h 2950930"/>
              <a:gd name="connsiteX28" fmla="*/ 2262502 w 6583050"/>
              <a:gd name="connsiteY28" fmla="*/ 2950930 h 2950930"/>
              <a:gd name="connsiteX29" fmla="*/ 1889829 w 6583050"/>
              <a:gd name="connsiteY29" fmla="*/ 2950930 h 2950930"/>
              <a:gd name="connsiteX30" fmla="*/ 1211230 w 6583050"/>
              <a:gd name="connsiteY30" fmla="*/ 2950930 h 2950930"/>
              <a:gd name="connsiteX31" fmla="*/ 232268 w 6583050"/>
              <a:gd name="connsiteY31" fmla="*/ 2950930 h 2950930"/>
              <a:gd name="connsiteX32" fmla="*/ 0 w 6583050"/>
              <a:gd name="connsiteY32" fmla="*/ 2718662 h 2950930"/>
              <a:gd name="connsiteX33" fmla="*/ 0 w 6583050"/>
              <a:gd name="connsiteY33" fmla="*/ 2196519 h 2950930"/>
              <a:gd name="connsiteX34" fmla="*/ 0 w 6583050"/>
              <a:gd name="connsiteY34" fmla="*/ 1649513 h 2950930"/>
              <a:gd name="connsiteX35" fmla="*/ 0 w 6583050"/>
              <a:gd name="connsiteY35" fmla="*/ 1102506 h 2950930"/>
              <a:gd name="connsiteX36" fmla="*/ 0 w 6583050"/>
              <a:gd name="connsiteY36" fmla="*/ 232268 h 295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83050" h="2950930" fill="none" extrusionOk="0">
                <a:moveTo>
                  <a:pt x="0" y="232268"/>
                </a:moveTo>
                <a:cubicBezTo>
                  <a:pt x="-5696" y="111800"/>
                  <a:pt x="137744" y="-7445"/>
                  <a:pt x="232268" y="0"/>
                </a:cubicBezTo>
                <a:cubicBezTo>
                  <a:pt x="363714" y="-59306"/>
                  <a:pt x="669003" y="59352"/>
                  <a:pt x="849682" y="0"/>
                </a:cubicBezTo>
                <a:cubicBezTo>
                  <a:pt x="1030361" y="-59352"/>
                  <a:pt x="1167057" y="32280"/>
                  <a:pt x="1283540" y="0"/>
                </a:cubicBezTo>
                <a:cubicBezTo>
                  <a:pt x="1400023" y="-32280"/>
                  <a:pt x="1610059" y="83"/>
                  <a:pt x="1839768" y="0"/>
                </a:cubicBezTo>
                <a:cubicBezTo>
                  <a:pt x="2069477" y="-83"/>
                  <a:pt x="2206459" y="20099"/>
                  <a:pt x="2457182" y="0"/>
                </a:cubicBezTo>
                <a:cubicBezTo>
                  <a:pt x="2707905" y="-20099"/>
                  <a:pt x="2843234" y="39631"/>
                  <a:pt x="3074596" y="0"/>
                </a:cubicBezTo>
                <a:cubicBezTo>
                  <a:pt x="3305958" y="-39631"/>
                  <a:pt x="3430005" y="49741"/>
                  <a:pt x="3569639" y="0"/>
                </a:cubicBezTo>
                <a:cubicBezTo>
                  <a:pt x="3709273" y="-49741"/>
                  <a:pt x="4001607" y="60562"/>
                  <a:pt x="4187053" y="0"/>
                </a:cubicBezTo>
                <a:cubicBezTo>
                  <a:pt x="4372499" y="-60562"/>
                  <a:pt x="4373417" y="5971"/>
                  <a:pt x="4559726" y="0"/>
                </a:cubicBezTo>
                <a:cubicBezTo>
                  <a:pt x="4746035" y="-5971"/>
                  <a:pt x="4882660" y="19026"/>
                  <a:pt x="5177140" y="0"/>
                </a:cubicBezTo>
                <a:cubicBezTo>
                  <a:pt x="5471620" y="-19026"/>
                  <a:pt x="5498354" y="43385"/>
                  <a:pt x="5610998" y="0"/>
                </a:cubicBezTo>
                <a:cubicBezTo>
                  <a:pt x="5723642" y="-43385"/>
                  <a:pt x="6081238" y="73615"/>
                  <a:pt x="6350782" y="0"/>
                </a:cubicBezTo>
                <a:cubicBezTo>
                  <a:pt x="6486925" y="-5881"/>
                  <a:pt x="6604033" y="71976"/>
                  <a:pt x="6583050" y="232268"/>
                </a:cubicBezTo>
                <a:cubicBezTo>
                  <a:pt x="6642466" y="464545"/>
                  <a:pt x="6554912" y="539932"/>
                  <a:pt x="6583050" y="729547"/>
                </a:cubicBezTo>
                <a:cubicBezTo>
                  <a:pt x="6611188" y="919162"/>
                  <a:pt x="6536343" y="1029939"/>
                  <a:pt x="6583050" y="1276553"/>
                </a:cubicBezTo>
                <a:cubicBezTo>
                  <a:pt x="6629757" y="1523167"/>
                  <a:pt x="6536686" y="1696927"/>
                  <a:pt x="6583050" y="1823560"/>
                </a:cubicBezTo>
                <a:cubicBezTo>
                  <a:pt x="6629414" y="1950193"/>
                  <a:pt x="6572203" y="2036630"/>
                  <a:pt x="6583050" y="2246247"/>
                </a:cubicBezTo>
                <a:cubicBezTo>
                  <a:pt x="6593897" y="2455864"/>
                  <a:pt x="6532669" y="2549776"/>
                  <a:pt x="6583050" y="2718662"/>
                </a:cubicBezTo>
                <a:cubicBezTo>
                  <a:pt x="6583442" y="2843218"/>
                  <a:pt x="6478580" y="2945080"/>
                  <a:pt x="6350782" y="2950930"/>
                </a:cubicBezTo>
                <a:cubicBezTo>
                  <a:pt x="6152376" y="2968794"/>
                  <a:pt x="6106495" y="2900515"/>
                  <a:pt x="5916924" y="2950930"/>
                </a:cubicBezTo>
                <a:cubicBezTo>
                  <a:pt x="5727353" y="3001345"/>
                  <a:pt x="5653789" y="2909602"/>
                  <a:pt x="5544251" y="2950930"/>
                </a:cubicBezTo>
                <a:cubicBezTo>
                  <a:pt x="5434713" y="2992258"/>
                  <a:pt x="5198152" y="2938778"/>
                  <a:pt x="5110392" y="2950930"/>
                </a:cubicBezTo>
                <a:cubicBezTo>
                  <a:pt x="5022632" y="2963082"/>
                  <a:pt x="4775548" y="2916785"/>
                  <a:pt x="4676534" y="2950930"/>
                </a:cubicBezTo>
                <a:cubicBezTo>
                  <a:pt x="4577520" y="2985075"/>
                  <a:pt x="4334646" y="2899933"/>
                  <a:pt x="4242676" y="2950930"/>
                </a:cubicBezTo>
                <a:cubicBezTo>
                  <a:pt x="4150706" y="3001927"/>
                  <a:pt x="3860603" y="2926777"/>
                  <a:pt x="3686447" y="2950930"/>
                </a:cubicBezTo>
                <a:cubicBezTo>
                  <a:pt x="3512291" y="2975083"/>
                  <a:pt x="3422085" y="2924744"/>
                  <a:pt x="3191404" y="2950930"/>
                </a:cubicBezTo>
                <a:cubicBezTo>
                  <a:pt x="2960723" y="2977116"/>
                  <a:pt x="2920003" y="2917183"/>
                  <a:pt x="2818731" y="2950930"/>
                </a:cubicBezTo>
                <a:cubicBezTo>
                  <a:pt x="2717459" y="2984677"/>
                  <a:pt x="2535434" y="2929174"/>
                  <a:pt x="2262502" y="2950930"/>
                </a:cubicBezTo>
                <a:cubicBezTo>
                  <a:pt x="1989570" y="2972686"/>
                  <a:pt x="2037381" y="2921944"/>
                  <a:pt x="1889829" y="2950930"/>
                </a:cubicBezTo>
                <a:cubicBezTo>
                  <a:pt x="1742277" y="2979916"/>
                  <a:pt x="1454951" y="2941905"/>
                  <a:pt x="1211230" y="2950930"/>
                </a:cubicBezTo>
                <a:cubicBezTo>
                  <a:pt x="967509" y="2959955"/>
                  <a:pt x="499486" y="2906343"/>
                  <a:pt x="232268" y="2950930"/>
                </a:cubicBezTo>
                <a:cubicBezTo>
                  <a:pt x="91031" y="2937234"/>
                  <a:pt x="-22163" y="2850857"/>
                  <a:pt x="0" y="2718662"/>
                </a:cubicBezTo>
                <a:cubicBezTo>
                  <a:pt x="-47921" y="2495076"/>
                  <a:pt x="30230" y="2323417"/>
                  <a:pt x="0" y="2196519"/>
                </a:cubicBezTo>
                <a:cubicBezTo>
                  <a:pt x="-30230" y="2069621"/>
                  <a:pt x="1639" y="1870598"/>
                  <a:pt x="0" y="1649513"/>
                </a:cubicBezTo>
                <a:cubicBezTo>
                  <a:pt x="-1639" y="1428428"/>
                  <a:pt x="39932" y="1305718"/>
                  <a:pt x="0" y="1102506"/>
                </a:cubicBezTo>
                <a:cubicBezTo>
                  <a:pt x="-39932" y="899294"/>
                  <a:pt x="77657" y="495321"/>
                  <a:pt x="0" y="232268"/>
                </a:cubicBezTo>
                <a:close/>
              </a:path>
              <a:path w="6583050" h="2950930" stroke="0" extrusionOk="0">
                <a:moveTo>
                  <a:pt x="0" y="232268"/>
                </a:moveTo>
                <a:cubicBezTo>
                  <a:pt x="-14961" y="120665"/>
                  <a:pt x="81007" y="17278"/>
                  <a:pt x="232268" y="0"/>
                </a:cubicBezTo>
                <a:cubicBezTo>
                  <a:pt x="405306" y="-15175"/>
                  <a:pt x="753156" y="13344"/>
                  <a:pt x="910867" y="0"/>
                </a:cubicBezTo>
                <a:cubicBezTo>
                  <a:pt x="1068578" y="-13344"/>
                  <a:pt x="1129216" y="36464"/>
                  <a:pt x="1344725" y="0"/>
                </a:cubicBezTo>
                <a:cubicBezTo>
                  <a:pt x="1560234" y="-36464"/>
                  <a:pt x="1683542" y="48093"/>
                  <a:pt x="1839768" y="0"/>
                </a:cubicBezTo>
                <a:cubicBezTo>
                  <a:pt x="1995994" y="-48093"/>
                  <a:pt x="2121199" y="49413"/>
                  <a:pt x="2395997" y="0"/>
                </a:cubicBezTo>
                <a:cubicBezTo>
                  <a:pt x="2670795" y="-49413"/>
                  <a:pt x="2790037" y="10684"/>
                  <a:pt x="2952226" y="0"/>
                </a:cubicBezTo>
                <a:cubicBezTo>
                  <a:pt x="3114415" y="-10684"/>
                  <a:pt x="3352889" y="1417"/>
                  <a:pt x="3630824" y="0"/>
                </a:cubicBezTo>
                <a:cubicBezTo>
                  <a:pt x="3908759" y="-1417"/>
                  <a:pt x="3864650" y="26887"/>
                  <a:pt x="4003498" y="0"/>
                </a:cubicBezTo>
                <a:cubicBezTo>
                  <a:pt x="4142346" y="-26887"/>
                  <a:pt x="4505182" y="63799"/>
                  <a:pt x="4682096" y="0"/>
                </a:cubicBezTo>
                <a:cubicBezTo>
                  <a:pt x="4859010" y="-63799"/>
                  <a:pt x="5077684" y="4529"/>
                  <a:pt x="5238325" y="0"/>
                </a:cubicBezTo>
                <a:cubicBezTo>
                  <a:pt x="5398966" y="-4529"/>
                  <a:pt x="5478744" y="18928"/>
                  <a:pt x="5672183" y="0"/>
                </a:cubicBezTo>
                <a:cubicBezTo>
                  <a:pt x="5865622" y="-18928"/>
                  <a:pt x="6149860" y="58515"/>
                  <a:pt x="6350782" y="0"/>
                </a:cubicBezTo>
                <a:cubicBezTo>
                  <a:pt x="6505836" y="24293"/>
                  <a:pt x="6567211" y="87074"/>
                  <a:pt x="6583050" y="232268"/>
                </a:cubicBezTo>
                <a:cubicBezTo>
                  <a:pt x="6612214" y="418498"/>
                  <a:pt x="6567122" y="595311"/>
                  <a:pt x="6583050" y="754411"/>
                </a:cubicBezTo>
                <a:cubicBezTo>
                  <a:pt x="6598978" y="913511"/>
                  <a:pt x="6532030" y="1050466"/>
                  <a:pt x="6583050" y="1276553"/>
                </a:cubicBezTo>
                <a:cubicBezTo>
                  <a:pt x="6634070" y="1502640"/>
                  <a:pt x="6577013" y="1681238"/>
                  <a:pt x="6583050" y="1823560"/>
                </a:cubicBezTo>
                <a:cubicBezTo>
                  <a:pt x="6589087" y="1965882"/>
                  <a:pt x="6568256" y="2346603"/>
                  <a:pt x="6583050" y="2718662"/>
                </a:cubicBezTo>
                <a:cubicBezTo>
                  <a:pt x="6604749" y="2872690"/>
                  <a:pt x="6460983" y="2946522"/>
                  <a:pt x="6350782" y="2950930"/>
                </a:cubicBezTo>
                <a:cubicBezTo>
                  <a:pt x="6205988" y="2954569"/>
                  <a:pt x="6078044" y="2925347"/>
                  <a:pt x="5855739" y="2950930"/>
                </a:cubicBezTo>
                <a:cubicBezTo>
                  <a:pt x="5633434" y="2976513"/>
                  <a:pt x="5322193" y="2937935"/>
                  <a:pt x="5177140" y="2950930"/>
                </a:cubicBezTo>
                <a:cubicBezTo>
                  <a:pt x="5032087" y="2963925"/>
                  <a:pt x="4897923" y="2905232"/>
                  <a:pt x="4682096" y="2950930"/>
                </a:cubicBezTo>
                <a:cubicBezTo>
                  <a:pt x="4466269" y="2996628"/>
                  <a:pt x="4325556" y="2916361"/>
                  <a:pt x="4003498" y="2950930"/>
                </a:cubicBezTo>
                <a:cubicBezTo>
                  <a:pt x="3681440" y="2985499"/>
                  <a:pt x="3740571" y="2944454"/>
                  <a:pt x="3569639" y="2950930"/>
                </a:cubicBezTo>
                <a:cubicBezTo>
                  <a:pt x="3398707" y="2957406"/>
                  <a:pt x="3081345" y="2908620"/>
                  <a:pt x="2952226" y="2950930"/>
                </a:cubicBezTo>
                <a:cubicBezTo>
                  <a:pt x="2823107" y="2993240"/>
                  <a:pt x="2587560" y="2908029"/>
                  <a:pt x="2457182" y="2950930"/>
                </a:cubicBezTo>
                <a:cubicBezTo>
                  <a:pt x="2326804" y="2993831"/>
                  <a:pt x="1956796" y="2883364"/>
                  <a:pt x="1778583" y="2950930"/>
                </a:cubicBezTo>
                <a:cubicBezTo>
                  <a:pt x="1600370" y="3018496"/>
                  <a:pt x="1464683" y="2916995"/>
                  <a:pt x="1344725" y="2950930"/>
                </a:cubicBezTo>
                <a:cubicBezTo>
                  <a:pt x="1224767" y="2984865"/>
                  <a:pt x="1012079" y="2891652"/>
                  <a:pt x="727311" y="2950930"/>
                </a:cubicBezTo>
                <a:cubicBezTo>
                  <a:pt x="442543" y="3010208"/>
                  <a:pt x="352099" y="2941266"/>
                  <a:pt x="232268" y="2950930"/>
                </a:cubicBezTo>
                <a:cubicBezTo>
                  <a:pt x="109642" y="2962723"/>
                  <a:pt x="-24645" y="2820360"/>
                  <a:pt x="0" y="2718662"/>
                </a:cubicBezTo>
                <a:cubicBezTo>
                  <a:pt x="-16154" y="2539494"/>
                  <a:pt x="25034" y="2493971"/>
                  <a:pt x="0" y="2271111"/>
                </a:cubicBezTo>
                <a:cubicBezTo>
                  <a:pt x="-25034" y="2048251"/>
                  <a:pt x="9734" y="1904202"/>
                  <a:pt x="0" y="1748968"/>
                </a:cubicBezTo>
                <a:cubicBezTo>
                  <a:pt x="-9734" y="1593734"/>
                  <a:pt x="4089" y="1489050"/>
                  <a:pt x="0" y="1326281"/>
                </a:cubicBezTo>
                <a:cubicBezTo>
                  <a:pt x="-4089" y="1163512"/>
                  <a:pt x="29788" y="1056579"/>
                  <a:pt x="0" y="903594"/>
                </a:cubicBezTo>
                <a:cubicBezTo>
                  <a:pt x="-29788" y="750609"/>
                  <a:pt x="20259" y="564897"/>
                  <a:pt x="0" y="23226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763896378">
                  <a:prstGeom prst="roundRect">
                    <a:avLst>
                      <a:gd name="adj" fmla="val 7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544513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2880" algn="l"/>
                <a:tab pos="269875" algn="l"/>
                <a:tab pos="685800" algn="l"/>
                <a:tab pos="2286000" algn="l"/>
              </a:tabLst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ด้วย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งาน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ห้องเรียนพิเศษ แผนการเรียนห้องส่งเสริมความเป็นเลิศด้านวิทยาศาสตร์และคณิตศาสตร์ ระดับชั้นมัธยมศึกษาตอนปลาย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ได้ดำเนินกิจกรรม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อบรมการสร้างนวัตกรรมโดยใช้กระบวนการวิจัยและการจัดการความรู้ของนักเรียน ครั้งที่ 1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ตามโครงการที่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ส่งเสริมผู้เรียนให้มีความเป็นเลิศทางวิชาการ เพื่อเป็นนวัตกรที่ดีสู่สังคม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ได้จัดกิจกรรมเมื่อวันที่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20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เดือน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กุมภาพันธ์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พ.ศ.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2567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ณ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ศูนย์พัฒนาศักยภาพบุคคลเพื่อความเป็นเลิศ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Human Capital Excellence Center : HCEC)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โรงเรียนกาญจนาภิเษกวิทยาลัย นครปฐม (พระตำหนักสวนกุหลาบมัธยม)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โดยมีวัตถุประสงค์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1) เพื่อจัดกิจกรรมเสริมหลักสูตรให้กับนักเรียนห้องส่งเสริมความเป็นเลิศด้านวิทยาศาสตร์และคณิตศาสตร์ ชั้นมัธยมศึกษาตอนปลาย 2) เพื่อให้นักเรียนห้องส่งเสริมความเป็นเลิศด้านวิทยาศาสตร์และคณิตศาสตร์ </a:t>
            </a:r>
            <a:r>
              <a:rPr kumimoji="0" lang="th-TH" sz="16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ชั้นมัธยมศึกษาตอนปลาย ได้รับความรู้และประสบการณ์ตรงจากการเข้าร่วมกิจกรรม จนสามารถค้นพบตัวตนของตนเอง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lvl="0" indent="544513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2880" algn="l"/>
                <a:tab pos="269875" algn="l"/>
                <a:tab pos="685800" algn="l"/>
                <a:tab pos="2286000" algn="l"/>
              </a:tabLst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บัดนี้ กิจกรรม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อบรมการสร้างนวัตกรรมโดยใช้กระบวนการวิจัยและการจัดการความรู้ของนักเรียน ครั้งที่ 1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ได้ดำเนินการเสร็จเรียบร้อยแล้ว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งานห้องเรียนพิเศษ แผนการเรียนห้องส่งเสริมความเป็นเลิศด้านวิทยาศาสตร์และคณิตศาสตร์ ระดับชั้นมัธยมศึกษาตอนปลาย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จึงขอรายงานผลการดำเนินงานของกิจกรรม ดังนี้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B5C51A38-03BA-0B98-BFEB-B4F727B29A78}"/>
              </a:ext>
            </a:extLst>
          </p:cNvPr>
          <p:cNvGrpSpPr/>
          <p:nvPr/>
        </p:nvGrpSpPr>
        <p:grpSpPr>
          <a:xfrm>
            <a:off x="538719" y="5692153"/>
            <a:ext cx="5161200" cy="4825558"/>
            <a:chOff x="576297" y="5621149"/>
            <a:chExt cx="5588562" cy="5225127"/>
          </a:xfrm>
        </p:grpSpPr>
        <p:sp>
          <p:nvSpPr>
            <p:cNvPr id="19" name="สี่เหลี่ยมผืนผ้า: มุมมนด้านบน 18">
              <a:extLst>
                <a:ext uri="{FF2B5EF4-FFF2-40B4-BE49-F238E27FC236}">
                  <a16:creationId xmlns:a16="http://schemas.microsoft.com/office/drawing/2014/main" id="{B48746AA-5A53-F498-4044-E565F9AB95B0}"/>
                </a:ext>
              </a:extLst>
            </p:cNvPr>
            <p:cNvSpPr/>
            <p:nvPr/>
          </p:nvSpPr>
          <p:spPr>
            <a:xfrm>
              <a:off x="578583" y="5621149"/>
              <a:ext cx="5581502" cy="585852"/>
            </a:xfrm>
            <a:prstGeom prst="round2SameRect">
              <a:avLst>
                <a:gd name="adj1" fmla="val 26282"/>
                <a:gd name="adj2" fmla="val 25159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ผลการดำเนินการ</a:t>
              </a:r>
              <a:b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</a:b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(ตัวชี้วัดและค่าเป้าหมายความสำเร็จของโครงการตามวัตถุประสงค์)</a:t>
              </a:r>
            </a:p>
          </p:txBody>
        </p:sp>
        <p:grpSp>
          <p:nvGrpSpPr>
            <p:cNvPr id="28" name="กลุ่ม 27">
              <a:extLst>
                <a:ext uri="{FF2B5EF4-FFF2-40B4-BE49-F238E27FC236}">
                  <a16:creationId xmlns:a16="http://schemas.microsoft.com/office/drawing/2014/main" id="{4C7E28DC-171B-49EA-FA11-FA7C00867062}"/>
                </a:ext>
              </a:extLst>
            </p:cNvPr>
            <p:cNvGrpSpPr/>
            <p:nvPr/>
          </p:nvGrpSpPr>
          <p:grpSpPr>
            <a:xfrm>
              <a:off x="4612085" y="6247365"/>
              <a:ext cx="1552774" cy="4589701"/>
              <a:chOff x="4612085" y="6247365"/>
              <a:chExt cx="1552774" cy="4589701"/>
            </a:xfrm>
          </p:grpSpPr>
          <p:sp>
            <p:nvSpPr>
              <p:cNvPr id="17" name="สี่เหลี่ยมผืนผ้า: มุมมน 16">
                <a:extLst>
                  <a:ext uri="{FF2B5EF4-FFF2-40B4-BE49-F238E27FC236}">
                    <a16:creationId xmlns:a16="http://schemas.microsoft.com/office/drawing/2014/main" id="{252AC1E8-4384-2AE0-C3F9-939BC82B68B8}"/>
                  </a:ext>
                </a:extLst>
              </p:cNvPr>
              <p:cNvSpPr/>
              <p:nvPr/>
            </p:nvSpPr>
            <p:spPr>
              <a:xfrm>
                <a:off x="4616859" y="6535364"/>
                <a:ext cx="1548000" cy="4301702"/>
              </a:xfrm>
              <a:prstGeom prst="roundRect">
                <a:avLst>
                  <a:gd name="adj" fmla="val 104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82880" algn="l"/>
                    <a:tab pos="269875" algn="l"/>
                    <a:tab pos="685800" algn="l"/>
                    <a:tab pos="2286000" algn="l"/>
                  </a:tabLst>
                  <a:defRPr/>
                </a:pP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กิจกรรม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อบรมการสร้างนวัตกรรมโดยใช้กระบวนการวิจัยและการจัดการความรู้ของนักเรียน ครั้งที่ 1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ได้ดำเนินการเสร็จสิ้นใน วันที่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20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 เดือน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กุมภาพัน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ธ์ พ.ศ.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2567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 ภาคเรียน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 2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ปีการศึกษา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 2566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ซึ่งถือว่าดำเนินกิจกรรมได้ตามระยะเวลาที่กำหนด</a:t>
                </a:r>
              </a:p>
            </p:txBody>
          </p:sp>
          <p:sp>
            <p:nvSpPr>
              <p:cNvPr id="22" name="สี่เหลี่ยมผืนผ้า: มุมมนด้านบน 21">
                <a:extLst>
                  <a:ext uri="{FF2B5EF4-FFF2-40B4-BE49-F238E27FC236}">
                    <a16:creationId xmlns:a16="http://schemas.microsoft.com/office/drawing/2014/main" id="{48FE9D3B-0A04-6D07-6420-91479B33CF37}"/>
                  </a:ext>
                </a:extLst>
              </p:cNvPr>
              <p:cNvSpPr/>
              <p:nvPr/>
            </p:nvSpPr>
            <p:spPr>
              <a:xfrm>
                <a:off x="4612085" y="6247365"/>
                <a:ext cx="1548000" cy="288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เชิงเวลา</a:t>
                </a:r>
              </a:p>
            </p:txBody>
          </p:sp>
        </p:grpSp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F4626724-4A5B-121D-DD84-455766271161}"/>
                </a:ext>
              </a:extLst>
            </p:cNvPr>
            <p:cNvGrpSpPr/>
            <p:nvPr/>
          </p:nvGrpSpPr>
          <p:grpSpPr>
            <a:xfrm>
              <a:off x="576297" y="6260122"/>
              <a:ext cx="1548000" cy="4586149"/>
              <a:chOff x="576297" y="6260122"/>
              <a:chExt cx="1548000" cy="4586149"/>
            </a:xfrm>
          </p:grpSpPr>
          <p:sp>
            <p:nvSpPr>
              <p:cNvPr id="20" name="สี่เหลี่ยมผืนผ้า: มุมมนด้านบน 19">
                <a:extLst>
                  <a:ext uri="{FF2B5EF4-FFF2-40B4-BE49-F238E27FC236}">
                    <a16:creationId xmlns:a16="http://schemas.microsoft.com/office/drawing/2014/main" id="{36E130C6-D341-076B-044C-C71B5468FE05}"/>
                  </a:ext>
                </a:extLst>
              </p:cNvPr>
              <p:cNvSpPr/>
              <p:nvPr/>
            </p:nvSpPr>
            <p:spPr>
              <a:xfrm>
                <a:off x="576297" y="6260122"/>
                <a:ext cx="1548000" cy="288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เชิงปริมาณ</a:t>
                </a:r>
              </a:p>
            </p:txBody>
          </p:sp>
          <p:sp>
            <p:nvSpPr>
              <p:cNvPr id="23" name="สี่เหลี่ยมผืนผ้า: มุมมน 22">
                <a:extLst>
                  <a:ext uri="{FF2B5EF4-FFF2-40B4-BE49-F238E27FC236}">
                    <a16:creationId xmlns:a16="http://schemas.microsoft.com/office/drawing/2014/main" id="{9D22F4A5-41F3-B718-BEEF-50818B7B0234}"/>
                  </a:ext>
                </a:extLst>
              </p:cNvPr>
              <p:cNvSpPr/>
              <p:nvPr/>
            </p:nvSpPr>
            <p:spPr>
              <a:xfrm>
                <a:off x="576297" y="6544571"/>
                <a:ext cx="1548000" cy="4301700"/>
              </a:xfrm>
              <a:prstGeom prst="roundRect">
                <a:avLst>
                  <a:gd name="adj" fmla="val 104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82880" algn="l"/>
                    <a:tab pos="269875" algn="l"/>
                    <a:tab pos="685800" algn="l"/>
                    <a:tab pos="2286000" algn="l"/>
                  </a:tabLst>
                  <a:defRPr/>
                </a:pP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1. ผู้เข้าร่วมกิจกรรม จำนวน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63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คน จากเป้าหมาย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63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 คน คิดเป็นร้อยละ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100 ซึ่งบรรลุ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ตามเป้าหมายที่กำหนด (เป้าหมายทุกคน)</a:t>
                </a:r>
              </a:p>
            </p:txBody>
          </p:sp>
        </p:grpSp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id="{0B84072D-6ACE-A0BE-81E6-78EEE8B7FF7A}"/>
                </a:ext>
              </a:extLst>
            </p:cNvPr>
            <p:cNvGrpSpPr/>
            <p:nvPr/>
          </p:nvGrpSpPr>
          <p:grpSpPr>
            <a:xfrm>
              <a:off x="2169153" y="6249100"/>
              <a:ext cx="2415600" cy="4597176"/>
              <a:chOff x="2169153" y="6249100"/>
              <a:chExt cx="2415600" cy="4597176"/>
            </a:xfrm>
          </p:grpSpPr>
          <p:sp>
            <p:nvSpPr>
              <p:cNvPr id="21" name="สี่เหลี่ยมผืนผ้า: มุมมนด้านบน 20">
                <a:extLst>
                  <a:ext uri="{FF2B5EF4-FFF2-40B4-BE49-F238E27FC236}">
                    <a16:creationId xmlns:a16="http://schemas.microsoft.com/office/drawing/2014/main" id="{6D34A534-65F5-E5A1-5DE1-FFB2664165EA}"/>
                  </a:ext>
                </a:extLst>
              </p:cNvPr>
              <p:cNvSpPr/>
              <p:nvPr/>
            </p:nvSpPr>
            <p:spPr>
              <a:xfrm>
                <a:off x="2169153" y="6249100"/>
                <a:ext cx="2415600" cy="288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21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เชิงคุณภาพ</a:t>
                </a:r>
              </a:p>
            </p:txBody>
          </p:sp>
          <p:sp>
            <p:nvSpPr>
              <p:cNvPr id="24" name="สี่เหลี่ยมผืนผ้า: มุมมน 23">
                <a:extLst>
                  <a:ext uri="{FF2B5EF4-FFF2-40B4-BE49-F238E27FC236}">
                    <a16:creationId xmlns:a16="http://schemas.microsoft.com/office/drawing/2014/main" id="{71F14A7E-F37C-203B-7F5B-4194DA1C2052}"/>
                  </a:ext>
                </a:extLst>
              </p:cNvPr>
              <p:cNvSpPr/>
              <p:nvPr/>
            </p:nvSpPr>
            <p:spPr>
              <a:xfrm>
                <a:off x="2169155" y="6544573"/>
                <a:ext cx="2415372" cy="4301703"/>
              </a:xfrm>
              <a:prstGeom prst="roundRect">
                <a:avLst>
                  <a:gd name="adj" fmla="val 83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82880" algn="l"/>
                    <a:tab pos="269875" algn="l"/>
                    <a:tab pos="685800" algn="l"/>
                    <a:tab pos="2286000" algn="l"/>
                  </a:tabLst>
                  <a:defRPr/>
                </a:pP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1. ผู้เข้าร่วมกิจกรรมมีความพึงพอใจต่อการจัดกิจกรรมโดยภาพรวม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4.50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 คะแนน อยู่ในระดับคุณภาพ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ดีมาก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 ซึ่ง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บรรลุ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ตามเป้าหมายที่กำหนด (เป้าหมาย ระดับดีขึ้นไป)</a:t>
                </a:r>
                <a:b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</a:b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2. ผู้เข้าร่วมกิจกรรมสามารถนำความรู้หรือทักษะที่ได้รับไปประยุกต์ใช้ในการทำงานและการเรียน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4.65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 คะแนน อยู่ในระดับคุณภาพ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ดีมาก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ซึ่งบรรลุตามเป้าหมายที่กำหนด (เป้าหมาย ระดับดีขึ้นไป)</a:t>
                </a:r>
                <a:b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</a:b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3. ผู้เข้าร่วมกิจกรรมได้รับการพัฒนาตามวัตถุประสงค์ ร้อยละ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 100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Calibri" panose="020F0502020204030204" pitchFamily="34" charset="0"/>
                    <a:cs typeface="TH SarabunPSK" panose="020B0500040200020003" pitchFamily="34" charset="-34"/>
                  </a:rPr>
                  <a:t>ซึ่งบรรลุตามเป้าหมายที่กำหนด (เป้าหมาย ร้อยละ 80 ขึ้นไป)</a:t>
                </a:r>
              </a:p>
            </p:txBody>
          </p:sp>
        </p:grp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670B999F-5B72-BB8D-33A3-2BC1931A1898}"/>
              </a:ext>
            </a:extLst>
          </p:cNvPr>
          <p:cNvGrpSpPr/>
          <p:nvPr/>
        </p:nvGrpSpPr>
        <p:grpSpPr>
          <a:xfrm>
            <a:off x="5737497" y="5686476"/>
            <a:ext cx="1384271" cy="4831234"/>
            <a:chOff x="5642749" y="5602946"/>
            <a:chExt cx="1548000" cy="4831234"/>
          </a:xfrm>
        </p:grpSpPr>
        <p:sp>
          <p:nvSpPr>
            <p:cNvPr id="16" name="สี่เหลี่ยมผืนผ้า: มุมมน 15">
              <a:extLst>
                <a:ext uri="{FF2B5EF4-FFF2-40B4-BE49-F238E27FC236}">
                  <a16:creationId xmlns:a16="http://schemas.microsoft.com/office/drawing/2014/main" id="{11FD4ED5-4705-7C88-247B-15D50636930A}"/>
                </a:ext>
              </a:extLst>
            </p:cNvPr>
            <p:cNvSpPr/>
            <p:nvPr/>
          </p:nvSpPr>
          <p:spPr>
            <a:xfrm>
              <a:off x="5642749" y="5602946"/>
              <a:ext cx="1548000" cy="811656"/>
            </a:xfrm>
            <a:prstGeom prst="roundRect">
              <a:avLst>
                <a:gd name="adj" fmla="val 2635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182880" algn="l"/>
                  <a:tab pos="269875" algn="l"/>
                  <a:tab pos="685800" algn="l"/>
                  <a:tab pos="2286000" algn="l"/>
                </a:tabLst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ผลการใช้จ่ายงบประมาณ</a:t>
              </a:r>
            </a:p>
          </p:txBody>
        </p:sp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BD0EB742-13D7-EE28-CC5B-10787F895041}"/>
                </a:ext>
              </a:extLst>
            </p:cNvPr>
            <p:cNvSpPr/>
            <p:nvPr/>
          </p:nvSpPr>
          <p:spPr>
            <a:xfrm>
              <a:off x="5642749" y="6416653"/>
              <a:ext cx="1548000" cy="4017527"/>
            </a:xfrm>
            <a:prstGeom prst="roundRect">
              <a:avLst>
                <a:gd name="adj" fmla="val 104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182880" algn="l"/>
                  <a:tab pos="269875" algn="l"/>
                  <a:tab pos="685800" algn="l"/>
                  <a:tab pos="2286000" algn="l"/>
                </a:tabLst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กิจกรรมนี้ได้รับอนุมัติงบประมาณ จากแหล่งงบประมาณ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รายได้ 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จำนวนเงิน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14,880 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บาท  โดยได้ใช้จ่ายจริงไปทั้งสิ้น จำนวนเงิน 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14,760 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บาท คิดเป็นร้อยละ 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99.19 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ของงบประมาณที่ได้รับอนุมัติ</a:t>
              </a:r>
            </a:p>
          </p:txBody>
        </p:sp>
      </p:grp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8B1DC723-20C1-C34D-6D98-6A56C62572C1}"/>
              </a:ext>
            </a:extLst>
          </p:cNvPr>
          <p:cNvSpPr txBox="1"/>
          <p:nvPr/>
        </p:nvSpPr>
        <p:spPr>
          <a:xfrm>
            <a:off x="4240435" y="1412995"/>
            <a:ext cx="2881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กิจกรรมอบรมการสร้างนวัตกรรมโดยใช้กระบวนการวิจัย และการจัดการความรู้ของนักเรียน ครั้งที่ 1 (ห้องส่งเสริมฯ ม.ปลาย)</a:t>
            </a:r>
          </a:p>
        </p:txBody>
      </p:sp>
      <p:pic>
        <p:nvPicPr>
          <p:cNvPr id="34" name="Picture 1" descr="ตราพระราชทาน – โรงเรียนกาญจนาภิเษกวิทยาลัย นครปฐม">
            <a:extLst>
              <a:ext uri="{FF2B5EF4-FFF2-40B4-BE49-F238E27FC236}">
                <a16:creationId xmlns:a16="http://schemas.microsoft.com/office/drawing/2014/main" id="{0ACDCC89-59E2-EBC8-2AD8-0FD2D86802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9" y="408368"/>
            <a:ext cx="932643" cy="1354841"/>
          </a:xfrm>
          <a:prstGeom prst="rect">
            <a:avLst/>
          </a:prstGeom>
          <a:noFill/>
          <a:ln>
            <a:noFill/>
          </a:ln>
          <a:effectLst>
            <a:glow rad="101600">
              <a:srgbClr val="FFFFFF"/>
            </a:glow>
          </a:effectLst>
        </p:spPr>
      </p:pic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4D56BC9F-191C-77BE-D231-CB6105567C79}"/>
              </a:ext>
            </a:extLst>
          </p:cNvPr>
          <p:cNvGrpSpPr/>
          <p:nvPr/>
        </p:nvGrpSpPr>
        <p:grpSpPr>
          <a:xfrm>
            <a:off x="4725454" y="406770"/>
            <a:ext cx="2866334" cy="1169918"/>
            <a:chOff x="4725454" y="406770"/>
            <a:chExt cx="2866334" cy="1169918"/>
          </a:xfrm>
        </p:grpSpPr>
        <p:grpSp>
          <p:nvGrpSpPr>
            <p:cNvPr id="39" name="กลุ่ม 38">
              <a:extLst>
                <a:ext uri="{FF2B5EF4-FFF2-40B4-BE49-F238E27FC236}">
                  <a16:creationId xmlns:a16="http://schemas.microsoft.com/office/drawing/2014/main" id="{53BBC7B3-3AED-CED9-CB2F-60928C566F9F}"/>
                </a:ext>
              </a:extLst>
            </p:cNvPr>
            <p:cNvGrpSpPr/>
            <p:nvPr/>
          </p:nvGrpSpPr>
          <p:grpSpPr>
            <a:xfrm>
              <a:off x="4771224" y="406770"/>
              <a:ext cx="2820564" cy="1169918"/>
              <a:chOff x="4434646" y="748751"/>
              <a:chExt cx="2820564" cy="1169918"/>
            </a:xfrm>
          </p:grpSpPr>
          <p:sp>
            <p:nvSpPr>
              <p:cNvPr id="36" name="กล่องข้อความ 35">
                <a:extLst>
                  <a:ext uri="{FF2B5EF4-FFF2-40B4-BE49-F238E27FC236}">
                    <a16:creationId xmlns:a16="http://schemas.microsoft.com/office/drawing/2014/main" id="{7A4D6D91-390A-B04F-4DD0-502E73A6C889}"/>
                  </a:ext>
                </a:extLst>
              </p:cNvPr>
              <p:cNvSpPr txBox="1"/>
              <p:nvPr/>
            </p:nvSpPr>
            <p:spPr>
              <a:xfrm>
                <a:off x="4434646" y="748751"/>
                <a:ext cx="282056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ตามแผนปฏิบัติการ</a:t>
                </a:r>
              </a:p>
            </p:txBody>
          </p:sp>
          <p:sp>
            <p:nvSpPr>
              <p:cNvPr id="38" name="กล่องข้อความ 37">
                <a:extLst>
                  <a:ext uri="{FF2B5EF4-FFF2-40B4-BE49-F238E27FC236}">
                    <a16:creationId xmlns:a16="http://schemas.microsoft.com/office/drawing/2014/main" id="{CDB98126-F1D8-8451-46D9-43E910E670FF}"/>
                  </a:ext>
                </a:extLst>
              </p:cNvPr>
              <p:cNvSpPr txBox="1"/>
              <p:nvPr/>
            </p:nvSpPr>
            <p:spPr>
              <a:xfrm>
                <a:off x="5504467" y="995339"/>
                <a:ext cx="136406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glow rad="88900">
                        <a:prstClr val="white"/>
                      </a:glow>
                    </a:effectLst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2567</a:t>
                </a:r>
              </a:p>
            </p:txBody>
          </p:sp>
        </p:grp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8ECCD066-14A1-6F74-0EAC-5539DC430801}"/>
                </a:ext>
              </a:extLst>
            </p:cNvPr>
            <p:cNvSpPr txBox="1"/>
            <p:nvPr/>
          </p:nvSpPr>
          <p:spPr>
            <a:xfrm>
              <a:off x="4725454" y="1020682"/>
              <a:ext cx="13842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ประจำปีงบประมาณ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43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68F94313-C5C7-01A3-BFA1-433B7FA70A4C}"/>
              </a:ext>
            </a:extLst>
          </p:cNvPr>
          <p:cNvSpPr/>
          <p:nvPr/>
        </p:nvSpPr>
        <p:spPr>
          <a:xfrm rot="10800000">
            <a:off x="0" y="-1"/>
            <a:ext cx="7559675" cy="10712595"/>
          </a:xfrm>
          <a:prstGeom prst="rect">
            <a:avLst/>
          </a:prstGeom>
          <a:gradFill flip="none" rotWithShape="1">
            <a:gsLst>
              <a:gs pos="45000">
                <a:schemeClr val="accent4">
                  <a:lumMod val="40000"/>
                  <a:lumOff val="60000"/>
                </a:schemeClr>
              </a:gs>
              <a:gs pos="0">
                <a:srgbClr val="FFFFCC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9" name="รูปภาพ 78" descr="รูปภาพประกอบด้วย วงกล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4B93AE2-79C2-A76B-D976-FCB903F2E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EFED"/>
              </a:clrFrom>
              <a:clrTo>
                <a:srgbClr val="F1E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20437" r="54702" b="59113"/>
          <a:stretch/>
        </p:blipFill>
        <p:spPr>
          <a:xfrm>
            <a:off x="5683874" y="8936635"/>
            <a:ext cx="1875801" cy="1754196"/>
          </a:xfrm>
          <a:prstGeom prst="rect">
            <a:avLst/>
          </a:prstGeom>
        </p:spPr>
      </p:pic>
      <p:sp>
        <p:nvSpPr>
          <p:cNvPr id="67" name="สี่เหลี่ยมผืนผ้า: มุมมนด้านบน 66">
            <a:extLst>
              <a:ext uri="{FF2B5EF4-FFF2-40B4-BE49-F238E27FC236}">
                <a16:creationId xmlns:a16="http://schemas.microsoft.com/office/drawing/2014/main" id="{99409960-1DE9-8B6E-D233-C63E3157E8C2}"/>
              </a:ext>
            </a:extLst>
          </p:cNvPr>
          <p:cNvSpPr/>
          <p:nvPr/>
        </p:nvSpPr>
        <p:spPr>
          <a:xfrm>
            <a:off x="1741767" y="8990811"/>
            <a:ext cx="4042807" cy="1603219"/>
          </a:xfrm>
          <a:custGeom>
            <a:avLst/>
            <a:gdLst>
              <a:gd name="connsiteX0" fmla="*/ 267209 w 4042807"/>
              <a:gd name="connsiteY0" fmla="*/ 0 h 1603219"/>
              <a:gd name="connsiteX1" fmla="*/ 922108 w 4042807"/>
              <a:gd name="connsiteY1" fmla="*/ 0 h 1603219"/>
              <a:gd name="connsiteX2" fmla="*/ 1471756 w 4042807"/>
              <a:gd name="connsiteY2" fmla="*/ 0 h 1603219"/>
              <a:gd name="connsiteX3" fmla="*/ 2091571 w 4042807"/>
              <a:gd name="connsiteY3" fmla="*/ 0 h 1603219"/>
              <a:gd name="connsiteX4" fmla="*/ 2746471 w 4042807"/>
              <a:gd name="connsiteY4" fmla="*/ 0 h 1603219"/>
              <a:gd name="connsiteX5" fmla="*/ 3775598 w 4042807"/>
              <a:gd name="connsiteY5" fmla="*/ 0 h 1603219"/>
              <a:gd name="connsiteX6" fmla="*/ 4042807 w 4042807"/>
              <a:gd name="connsiteY6" fmla="*/ 267209 h 1603219"/>
              <a:gd name="connsiteX7" fmla="*/ 4042807 w 4042807"/>
              <a:gd name="connsiteY7" fmla="*/ 761858 h 1603219"/>
              <a:gd name="connsiteX8" fmla="*/ 4042807 w 4042807"/>
              <a:gd name="connsiteY8" fmla="*/ 1256507 h 1603219"/>
              <a:gd name="connsiteX9" fmla="*/ 3696095 w 4042807"/>
              <a:gd name="connsiteY9" fmla="*/ 1603219 h 1603219"/>
              <a:gd name="connsiteX10" fmla="*/ 3204852 w 4042807"/>
              <a:gd name="connsiteY10" fmla="*/ 1603219 h 1603219"/>
              <a:gd name="connsiteX11" fmla="*/ 2680115 w 4042807"/>
              <a:gd name="connsiteY11" fmla="*/ 1603219 h 1603219"/>
              <a:gd name="connsiteX12" fmla="*/ 2222366 w 4042807"/>
              <a:gd name="connsiteY12" fmla="*/ 1603219 h 1603219"/>
              <a:gd name="connsiteX13" fmla="*/ 1697630 w 4042807"/>
              <a:gd name="connsiteY13" fmla="*/ 1603219 h 1603219"/>
              <a:gd name="connsiteX14" fmla="*/ 1139399 w 4042807"/>
              <a:gd name="connsiteY14" fmla="*/ 1603219 h 1603219"/>
              <a:gd name="connsiteX15" fmla="*/ 346712 w 4042807"/>
              <a:gd name="connsiteY15" fmla="*/ 1603219 h 1603219"/>
              <a:gd name="connsiteX16" fmla="*/ 0 w 4042807"/>
              <a:gd name="connsiteY16" fmla="*/ 1256507 h 1603219"/>
              <a:gd name="connsiteX17" fmla="*/ 0 w 4042807"/>
              <a:gd name="connsiteY17" fmla="*/ 771751 h 1603219"/>
              <a:gd name="connsiteX18" fmla="*/ 0 w 4042807"/>
              <a:gd name="connsiteY18" fmla="*/ 267209 h 1603219"/>
              <a:gd name="connsiteX19" fmla="*/ 267209 w 4042807"/>
              <a:gd name="connsiteY19" fmla="*/ 0 h 160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42807" h="1603219" fill="none" extrusionOk="0">
                <a:moveTo>
                  <a:pt x="267209" y="0"/>
                </a:moveTo>
                <a:cubicBezTo>
                  <a:pt x="540311" y="-59527"/>
                  <a:pt x="725439" y="27927"/>
                  <a:pt x="922108" y="0"/>
                </a:cubicBezTo>
                <a:cubicBezTo>
                  <a:pt x="1118777" y="-27927"/>
                  <a:pt x="1294814" y="55090"/>
                  <a:pt x="1471756" y="0"/>
                </a:cubicBezTo>
                <a:cubicBezTo>
                  <a:pt x="1648698" y="-55090"/>
                  <a:pt x="1859795" y="44582"/>
                  <a:pt x="2091571" y="0"/>
                </a:cubicBezTo>
                <a:cubicBezTo>
                  <a:pt x="2323348" y="-44582"/>
                  <a:pt x="2446688" y="7819"/>
                  <a:pt x="2746471" y="0"/>
                </a:cubicBezTo>
                <a:cubicBezTo>
                  <a:pt x="3046254" y="-7819"/>
                  <a:pt x="3359320" y="84606"/>
                  <a:pt x="3775598" y="0"/>
                </a:cubicBezTo>
                <a:cubicBezTo>
                  <a:pt x="3964662" y="13141"/>
                  <a:pt x="4049030" y="93113"/>
                  <a:pt x="4042807" y="267209"/>
                </a:cubicBezTo>
                <a:cubicBezTo>
                  <a:pt x="4096647" y="507604"/>
                  <a:pt x="3985277" y="638622"/>
                  <a:pt x="4042807" y="761858"/>
                </a:cubicBezTo>
                <a:cubicBezTo>
                  <a:pt x="4100337" y="885094"/>
                  <a:pt x="4004585" y="1110213"/>
                  <a:pt x="4042807" y="1256507"/>
                </a:cubicBezTo>
                <a:cubicBezTo>
                  <a:pt x="4041870" y="1486061"/>
                  <a:pt x="3901932" y="1628903"/>
                  <a:pt x="3696095" y="1603219"/>
                </a:cubicBezTo>
                <a:cubicBezTo>
                  <a:pt x="3549011" y="1637709"/>
                  <a:pt x="3445416" y="1599403"/>
                  <a:pt x="3204852" y="1603219"/>
                </a:cubicBezTo>
                <a:cubicBezTo>
                  <a:pt x="2964288" y="1607035"/>
                  <a:pt x="2823077" y="1597965"/>
                  <a:pt x="2680115" y="1603219"/>
                </a:cubicBezTo>
                <a:cubicBezTo>
                  <a:pt x="2537153" y="1608473"/>
                  <a:pt x="2395010" y="1552409"/>
                  <a:pt x="2222366" y="1603219"/>
                </a:cubicBezTo>
                <a:cubicBezTo>
                  <a:pt x="2049722" y="1654029"/>
                  <a:pt x="1846474" y="1570268"/>
                  <a:pt x="1697630" y="1603219"/>
                </a:cubicBezTo>
                <a:cubicBezTo>
                  <a:pt x="1548786" y="1636170"/>
                  <a:pt x="1281588" y="1579250"/>
                  <a:pt x="1139399" y="1603219"/>
                </a:cubicBezTo>
                <a:cubicBezTo>
                  <a:pt x="997210" y="1627188"/>
                  <a:pt x="639742" y="1589195"/>
                  <a:pt x="346712" y="1603219"/>
                </a:cubicBezTo>
                <a:cubicBezTo>
                  <a:pt x="172976" y="1553435"/>
                  <a:pt x="57039" y="1449507"/>
                  <a:pt x="0" y="1256507"/>
                </a:cubicBezTo>
                <a:cubicBezTo>
                  <a:pt x="-11193" y="1085905"/>
                  <a:pt x="46160" y="870935"/>
                  <a:pt x="0" y="771751"/>
                </a:cubicBezTo>
                <a:cubicBezTo>
                  <a:pt x="-46160" y="672567"/>
                  <a:pt x="33935" y="463404"/>
                  <a:pt x="0" y="267209"/>
                </a:cubicBezTo>
                <a:cubicBezTo>
                  <a:pt x="37122" y="126199"/>
                  <a:pt x="119615" y="6054"/>
                  <a:pt x="267209" y="0"/>
                </a:cubicBezTo>
                <a:close/>
              </a:path>
              <a:path w="4042807" h="1603219" stroke="0" extrusionOk="0">
                <a:moveTo>
                  <a:pt x="267209" y="0"/>
                </a:moveTo>
                <a:cubicBezTo>
                  <a:pt x="506775" y="-15863"/>
                  <a:pt x="671908" y="45442"/>
                  <a:pt x="781773" y="0"/>
                </a:cubicBezTo>
                <a:cubicBezTo>
                  <a:pt x="891638" y="-45442"/>
                  <a:pt x="1160211" y="57677"/>
                  <a:pt x="1296336" y="0"/>
                </a:cubicBezTo>
                <a:cubicBezTo>
                  <a:pt x="1432461" y="-57677"/>
                  <a:pt x="1708612" y="50876"/>
                  <a:pt x="1951236" y="0"/>
                </a:cubicBezTo>
                <a:cubicBezTo>
                  <a:pt x="2193860" y="-50876"/>
                  <a:pt x="2373182" y="37323"/>
                  <a:pt x="2535967" y="0"/>
                </a:cubicBezTo>
                <a:cubicBezTo>
                  <a:pt x="2698752" y="-37323"/>
                  <a:pt x="2821172" y="38309"/>
                  <a:pt x="3085615" y="0"/>
                </a:cubicBezTo>
                <a:cubicBezTo>
                  <a:pt x="3350058" y="-38309"/>
                  <a:pt x="3509908" y="7078"/>
                  <a:pt x="3775598" y="0"/>
                </a:cubicBezTo>
                <a:cubicBezTo>
                  <a:pt x="3949745" y="22365"/>
                  <a:pt x="4054208" y="123208"/>
                  <a:pt x="4042807" y="267209"/>
                </a:cubicBezTo>
                <a:cubicBezTo>
                  <a:pt x="4089671" y="379460"/>
                  <a:pt x="4018703" y="604565"/>
                  <a:pt x="4042807" y="781644"/>
                </a:cubicBezTo>
                <a:cubicBezTo>
                  <a:pt x="4066911" y="958723"/>
                  <a:pt x="4007303" y="1135762"/>
                  <a:pt x="4042807" y="1256507"/>
                </a:cubicBezTo>
                <a:cubicBezTo>
                  <a:pt x="4015008" y="1426107"/>
                  <a:pt x="3884842" y="1625247"/>
                  <a:pt x="3696095" y="1603219"/>
                </a:cubicBezTo>
                <a:cubicBezTo>
                  <a:pt x="3560213" y="1647678"/>
                  <a:pt x="3309271" y="1553777"/>
                  <a:pt x="3204852" y="1603219"/>
                </a:cubicBezTo>
                <a:cubicBezTo>
                  <a:pt x="3100433" y="1652661"/>
                  <a:pt x="2895616" y="1578702"/>
                  <a:pt x="2646622" y="1603219"/>
                </a:cubicBezTo>
                <a:cubicBezTo>
                  <a:pt x="2397628" y="1627736"/>
                  <a:pt x="2234736" y="1549237"/>
                  <a:pt x="2121885" y="1603219"/>
                </a:cubicBezTo>
                <a:cubicBezTo>
                  <a:pt x="2009034" y="1657201"/>
                  <a:pt x="1747168" y="1572306"/>
                  <a:pt x="1496667" y="1603219"/>
                </a:cubicBezTo>
                <a:cubicBezTo>
                  <a:pt x="1246166" y="1634132"/>
                  <a:pt x="1197772" y="1556458"/>
                  <a:pt x="938436" y="1603219"/>
                </a:cubicBezTo>
                <a:cubicBezTo>
                  <a:pt x="679100" y="1649980"/>
                  <a:pt x="550427" y="1551453"/>
                  <a:pt x="346712" y="1603219"/>
                </a:cubicBezTo>
                <a:cubicBezTo>
                  <a:pt x="194650" y="1592042"/>
                  <a:pt x="-30060" y="1451108"/>
                  <a:pt x="0" y="1256507"/>
                </a:cubicBezTo>
                <a:cubicBezTo>
                  <a:pt x="-25562" y="1047124"/>
                  <a:pt x="42197" y="926022"/>
                  <a:pt x="0" y="781644"/>
                </a:cubicBezTo>
                <a:cubicBezTo>
                  <a:pt x="-42197" y="637266"/>
                  <a:pt x="54332" y="419918"/>
                  <a:pt x="0" y="267209"/>
                </a:cubicBezTo>
                <a:cubicBezTo>
                  <a:pt x="-24411" y="111199"/>
                  <a:pt x="130487" y="31360"/>
                  <a:pt x="2672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86780854">
                  <a:prstGeom prst="round2SameRect">
                    <a:avLst>
                      <a:gd name="adj1" fmla="val 16667"/>
                      <a:gd name="adj2" fmla="val 2162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สี่เหลี่ยมผืนผ้า: มุมมนด้านบน 64">
            <a:extLst>
              <a:ext uri="{FF2B5EF4-FFF2-40B4-BE49-F238E27FC236}">
                <a16:creationId xmlns:a16="http://schemas.microsoft.com/office/drawing/2014/main" id="{4912496A-8545-72E7-9C08-1749490CD60D}"/>
              </a:ext>
            </a:extLst>
          </p:cNvPr>
          <p:cNvSpPr/>
          <p:nvPr/>
        </p:nvSpPr>
        <p:spPr>
          <a:xfrm>
            <a:off x="4029631" y="7530045"/>
            <a:ext cx="3343554" cy="1350087"/>
          </a:xfrm>
          <a:custGeom>
            <a:avLst/>
            <a:gdLst>
              <a:gd name="connsiteX0" fmla="*/ 225019 w 3343554"/>
              <a:gd name="connsiteY0" fmla="*/ 0 h 1350087"/>
              <a:gd name="connsiteX1" fmla="*/ 832657 w 3343554"/>
              <a:gd name="connsiteY1" fmla="*/ 0 h 1350087"/>
              <a:gd name="connsiteX2" fmla="*/ 1469231 w 3343554"/>
              <a:gd name="connsiteY2" fmla="*/ 0 h 1350087"/>
              <a:gd name="connsiteX3" fmla="*/ 2076869 w 3343554"/>
              <a:gd name="connsiteY3" fmla="*/ 0 h 1350087"/>
              <a:gd name="connsiteX4" fmla="*/ 3118535 w 3343554"/>
              <a:gd name="connsiteY4" fmla="*/ 0 h 1350087"/>
              <a:gd name="connsiteX5" fmla="*/ 3343554 w 3343554"/>
              <a:gd name="connsiteY5" fmla="*/ 225019 h 1350087"/>
              <a:gd name="connsiteX6" fmla="*/ 3343554 w 3343554"/>
              <a:gd name="connsiteY6" fmla="*/ 641568 h 1350087"/>
              <a:gd name="connsiteX7" fmla="*/ 3343554 w 3343554"/>
              <a:gd name="connsiteY7" fmla="*/ 1058117 h 1350087"/>
              <a:gd name="connsiteX8" fmla="*/ 3051584 w 3343554"/>
              <a:gd name="connsiteY8" fmla="*/ 1350087 h 1350087"/>
              <a:gd name="connsiteX9" fmla="*/ 2499661 w 3343554"/>
              <a:gd name="connsiteY9" fmla="*/ 1350087 h 1350087"/>
              <a:gd name="connsiteX10" fmla="*/ 1920142 w 3343554"/>
              <a:gd name="connsiteY10" fmla="*/ 1350087 h 1350087"/>
              <a:gd name="connsiteX11" fmla="*/ 1368219 w 3343554"/>
              <a:gd name="connsiteY11" fmla="*/ 1350087 h 1350087"/>
              <a:gd name="connsiteX12" fmla="*/ 816297 w 3343554"/>
              <a:gd name="connsiteY12" fmla="*/ 1350087 h 1350087"/>
              <a:gd name="connsiteX13" fmla="*/ 291970 w 3343554"/>
              <a:gd name="connsiteY13" fmla="*/ 1350087 h 1350087"/>
              <a:gd name="connsiteX14" fmla="*/ 0 w 3343554"/>
              <a:gd name="connsiteY14" fmla="*/ 1058117 h 1350087"/>
              <a:gd name="connsiteX15" fmla="*/ 0 w 3343554"/>
              <a:gd name="connsiteY15" fmla="*/ 624906 h 1350087"/>
              <a:gd name="connsiteX16" fmla="*/ 0 w 3343554"/>
              <a:gd name="connsiteY16" fmla="*/ 225019 h 1350087"/>
              <a:gd name="connsiteX17" fmla="*/ 225019 w 3343554"/>
              <a:gd name="connsiteY17" fmla="*/ 0 h 135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43554" h="1350087" fill="none" extrusionOk="0">
                <a:moveTo>
                  <a:pt x="225019" y="0"/>
                </a:moveTo>
                <a:cubicBezTo>
                  <a:pt x="406478" y="-23441"/>
                  <a:pt x="640542" y="15349"/>
                  <a:pt x="832657" y="0"/>
                </a:cubicBezTo>
                <a:cubicBezTo>
                  <a:pt x="1024772" y="-15349"/>
                  <a:pt x="1328278" y="60611"/>
                  <a:pt x="1469231" y="0"/>
                </a:cubicBezTo>
                <a:cubicBezTo>
                  <a:pt x="1610184" y="-60611"/>
                  <a:pt x="1871448" y="16754"/>
                  <a:pt x="2076869" y="0"/>
                </a:cubicBezTo>
                <a:cubicBezTo>
                  <a:pt x="2282290" y="-16754"/>
                  <a:pt x="2895659" y="14392"/>
                  <a:pt x="3118535" y="0"/>
                </a:cubicBezTo>
                <a:cubicBezTo>
                  <a:pt x="3243357" y="4121"/>
                  <a:pt x="3319800" y="101589"/>
                  <a:pt x="3343554" y="225019"/>
                </a:cubicBezTo>
                <a:cubicBezTo>
                  <a:pt x="3386780" y="372730"/>
                  <a:pt x="3310776" y="461972"/>
                  <a:pt x="3343554" y="641568"/>
                </a:cubicBezTo>
                <a:cubicBezTo>
                  <a:pt x="3376332" y="821164"/>
                  <a:pt x="3333407" y="858056"/>
                  <a:pt x="3343554" y="1058117"/>
                </a:cubicBezTo>
                <a:cubicBezTo>
                  <a:pt x="3340047" y="1192801"/>
                  <a:pt x="3176884" y="1327872"/>
                  <a:pt x="3051584" y="1350087"/>
                </a:cubicBezTo>
                <a:cubicBezTo>
                  <a:pt x="2874395" y="1400215"/>
                  <a:pt x="2671986" y="1287629"/>
                  <a:pt x="2499661" y="1350087"/>
                </a:cubicBezTo>
                <a:cubicBezTo>
                  <a:pt x="2327336" y="1412545"/>
                  <a:pt x="2123553" y="1294238"/>
                  <a:pt x="1920142" y="1350087"/>
                </a:cubicBezTo>
                <a:cubicBezTo>
                  <a:pt x="1716731" y="1405936"/>
                  <a:pt x="1493661" y="1313117"/>
                  <a:pt x="1368219" y="1350087"/>
                </a:cubicBezTo>
                <a:cubicBezTo>
                  <a:pt x="1242777" y="1387057"/>
                  <a:pt x="1056107" y="1297805"/>
                  <a:pt x="816297" y="1350087"/>
                </a:cubicBezTo>
                <a:cubicBezTo>
                  <a:pt x="576487" y="1402369"/>
                  <a:pt x="492397" y="1308206"/>
                  <a:pt x="291970" y="1350087"/>
                </a:cubicBezTo>
                <a:cubicBezTo>
                  <a:pt x="140700" y="1351367"/>
                  <a:pt x="8202" y="1218108"/>
                  <a:pt x="0" y="1058117"/>
                </a:cubicBezTo>
                <a:cubicBezTo>
                  <a:pt x="-19100" y="872936"/>
                  <a:pt x="22551" y="799349"/>
                  <a:pt x="0" y="624906"/>
                </a:cubicBezTo>
                <a:cubicBezTo>
                  <a:pt x="-22551" y="450463"/>
                  <a:pt x="36341" y="379409"/>
                  <a:pt x="0" y="225019"/>
                </a:cubicBezTo>
                <a:cubicBezTo>
                  <a:pt x="11997" y="67092"/>
                  <a:pt x="133018" y="858"/>
                  <a:pt x="225019" y="0"/>
                </a:cubicBezTo>
                <a:close/>
              </a:path>
              <a:path w="3343554" h="1350087" stroke="0" extrusionOk="0">
                <a:moveTo>
                  <a:pt x="225019" y="0"/>
                </a:moveTo>
                <a:cubicBezTo>
                  <a:pt x="362974" y="-58276"/>
                  <a:pt x="506738" y="12152"/>
                  <a:pt x="745852" y="0"/>
                </a:cubicBezTo>
                <a:cubicBezTo>
                  <a:pt x="984966" y="-12152"/>
                  <a:pt x="1077674" y="37459"/>
                  <a:pt x="1266685" y="0"/>
                </a:cubicBezTo>
                <a:cubicBezTo>
                  <a:pt x="1455696" y="-37459"/>
                  <a:pt x="1679941" y="53844"/>
                  <a:pt x="1903258" y="0"/>
                </a:cubicBezTo>
                <a:cubicBezTo>
                  <a:pt x="2126575" y="-53844"/>
                  <a:pt x="2348606" y="60398"/>
                  <a:pt x="2481961" y="0"/>
                </a:cubicBezTo>
                <a:cubicBezTo>
                  <a:pt x="2615316" y="-60398"/>
                  <a:pt x="2935204" y="1587"/>
                  <a:pt x="3118535" y="0"/>
                </a:cubicBezTo>
                <a:cubicBezTo>
                  <a:pt x="3241391" y="-10659"/>
                  <a:pt x="3339386" y="73109"/>
                  <a:pt x="3343554" y="225019"/>
                </a:cubicBezTo>
                <a:cubicBezTo>
                  <a:pt x="3349516" y="383559"/>
                  <a:pt x="3342808" y="452661"/>
                  <a:pt x="3343554" y="641568"/>
                </a:cubicBezTo>
                <a:cubicBezTo>
                  <a:pt x="3344300" y="830475"/>
                  <a:pt x="3294697" y="865670"/>
                  <a:pt x="3343554" y="1058117"/>
                </a:cubicBezTo>
                <a:cubicBezTo>
                  <a:pt x="3334123" y="1229894"/>
                  <a:pt x="3223407" y="1368276"/>
                  <a:pt x="3051584" y="1350087"/>
                </a:cubicBezTo>
                <a:cubicBezTo>
                  <a:pt x="2755166" y="1405671"/>
                  <a:pt x="2665551" y="1295230"/>
                  <a:pt x="2444469" y="1350087"/>
                </a:cubicBezTo>
                <a:cubicBezTo>
                  <a:pt x="2223387" y="1404944"/>
                  <a:pt x="2108454" y="1315811"/>
                  <a:pt x="1864950" y="1350087"/>
                </a:cubicBezTo>
                <a:cubicBezTo>
                  <a:pt x="1621446" y="1384363"/>
                  <a:pt x="1518704" y="1313387"/>
                  <a:pt x="1313027" y="1350087"/>
                </a:cubicBezTo>
                <a:cubicBezTo>
                  <a:pt x="1107350" y="1386787"/>
                  <a:pt x="953141" y="1344373"/>
                  <a:pt x="788701" y="1350087"/>
                </a:cubicBezTo>
                <a:cubicBezTo>
                  <a:pt x="624261" y="1355801"/>
                  <a:pt x="489766" y="1307452"/>
                  <a:pt x="291970" y="1350087"/>
                </a:cubicBezTo>
                <a:cubicBezTo>
                  <a:pt x="97138" y="1337144"/>
                  <a:pt x="-34966" y="1215203"/>
                  <a:pt x="0" y="1058117"/>
                </a:cubicBezTo>
                <a:cubicBezTo>
                  <a:pt x="-15501" y="855397"/>
                  <a:pt x="2705" y="809374"/>
                  <a:pt x="0" y="649899"/>
                </a:cubicBezTo>
                <a:cubicBezTo>
                  <a:pt x="-2705" y="490424"/>
                  <a:pt x="38211" y="376022"/>
                  <a:pt x="0" y="225019"/>
                </a:cubicBezTo>
                <a:cubicBezTo>
                  <a:pt x="-16754" y="129772"/>
                  <a:pt x="111772" y="-1362"/>
                  <a:pt x="22501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86780854">
                  <a:prstGeom prst="round2SameRect">
                    <a:avLst>
                      <a:gd name="adj1" fmla="val 16667"/>
                      <a:gd name="adj2" fmla="val 2162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สี่เหลี่ยมผืนผ้า: มุมมนด้านบน 65">
            <a:extLst>
              <a:ext uri="{FF2B5EF4-FFF2-40B4-BE49-F238E27FC236}">
                <a16:creationId xmlns:a16="http://schemas.microsoft.com/office/drawing/2014/main" id="{CBB0F1F8-53C7-30D3-5BC5-7A823CE1FEE9}"/>
              </a:ext>
            </a:extLst>
          </p:cNvPr>
          <p:cNvSpPr/>
          <p:nvPr/>
        </p:nvSpPr>
        <p:spPr>
          <a:xfrm>
            <a:off x="264611" y="7530046"/>
            <a:ext cx="3343554" cy="1350086"/>
          </a:xfrm>
          <a:custGeom>
            <a:avLst/>
            <a:gdLst>
              <a:gd name="connsiteX0" fmla="*/ 225019 w 3343554"/>
              <a:gd name="connsiteY0" fmla="*/ 0 h 1350086"/>
              <a:gd name="connsiteX1" fmla="*/ 832657 w 3343554"/>
              <a:gd name="connsiteY1" fmla="*/ 0 h 1350086"/>
              <a:gd name="connsiteX2" fmla="*/ 1469231 w 3343554"/>
              <a:gd name="connsiteY2" fmla="*/ 0 h 1350086"/>
              <a:gd name="connsiteX3" fmla="*/ 2076869 w 3343554"/>
              <a:gd name="connsiteY3" fmla="*/ 0 h 1350086"/>
              <a:gd name="connsiteX4" fmla="*/ 3118535 w 3343554"/>
              <a:gd name="connsiteY4" fmla="*/ 0 h 1350086"/>
              <a:gd name="connsiteX5" fmla="*/ 3343554 w 3343554"/>
              <a:gd name="connsiteY5" fmla="*/ 225019 h 1350086"/>
              <a:gd name="connsiteX6" fmla="*/ 3343554 w 3343554"/>
              <a:gd name="connsiteY6" fmla="*/ 641568 h 1350086"/>
              <a:gd name="connsiteX7" fmla="*/ 3343554 w 3343554"/>
              <a:gd name="connsiteY7" fmla="*/ 1058116 h 1350086"/>
              <a:gd name="connsiteX8" fmla="*/ 3051584 w 3343554"/>
              <a:gd name="connsiteY8" fmla="*/ 1350086 h 1350086"/>
              <a:gd name="connsiteX9" fmla="*/ 2499661 w 3343554"/>
              <a:gd name="connsiteY9" fmla="*/ 1350086 h 1350086"/>
              <a:gd name="connsiteX10" fmla="*/ 1920142 w 3343554"/>
              <a:gd name="connsiteY10" fmla="*/ 1350086 h 1350086"/>
              <a:gd name="connsiteX11" fmla="*/ 1368219 w 3343554"/>
              <a:gd name="connsiteY11" fmla="*/ 1350086 h 1350086"/>
              <a:gd name="connsiteX12" fmla="*/ 816297 w 3343554"/>
              <a:gd name="connsiteY12" fmla="*/ 1350086 h 1350086"/>
              <a:gd name="connsiteX13" fmla="*/ 291970 w 3343554"/>
              <a:gd name="connsiteY13" fmla="*/ 1350086 h 1350086"/>
              <a:gd name="connsiteX14" fmla="*/ 0 w 3343554"/>
              <a:gd name="connsiteY14" fmla="*/ 1058116 h 1350086"/>
              <a:gd name="connsiteX15" fmla="*/ 0 w 3343554"/>
              <a:gd name="connsiteY15" fmla="*/ 624906 h 1350086"/>
              <a:gd name="connsiteX16" fmla="*/ 0 w 3343554"/>
              <a:gd name="connsiteY16" fmla="*/ 225019 h 1350086"/>
              <a:gd name="connsiteX17" fmla="*/ 225019 w 3343554"/>
              <a:gd name="connsiteY17" fmla="*/ 0 h 13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43554" h="1350086" fill="none" extrusionOk="0">
                <a:moveTo>
                  <a:pt x="225019" y="0"/>
                </a:moveTo>
                <a:cubicBezTo>
                  <a:pt x="406478" y="-23441"/>
                  <a:pt x="640542" y="15349"/>
                  <a:pt x="832657" y="0"/>
                </a:cubicBezTo>
                <a:cubicBezTo>
                  <a:pt x="1024772" y="-15349"/>
                  <a:pt x="1328278" y="60611"/>
                  <a:pt x="1469231" y="0"/>
                </a:cubicBezTo>
                <a:cubicBezTo>
                  <a:pt x="1610184" y="-60611"/>
                  <a:pt x="1871448" y="16754"/>
                  <a:pt x="2076869" y="0"/>
                </a:cubicBezTo>
                <a:cubicBezTo>
                  <a:pt x="2282290" y="-16754"/>
                  <a:pt x="2895659" y="14392"/>
                  <a:pt x="3118535" y="0"/>
                </a:cubicBezTo>
                <a:cubicBezTo>
                  <a:pt x="3243357" y="4121"/>
                  <a:pt x="3319800" y="101589"/>
                  <a:pt x="3343554" y="225019"/>
                </a:cubicBezTo>
                <a:cubicBezTo>
                  <a:pt x="3386780" y="372730"/>
                  <a:pt x="3310776" y="461972"/>
                  <a:pt x="3343554" y="641568"/>
                </a:cubicBezTo>
                <a:cubicBezTo>
                  <a:pt x="3376332" y="821164"/>
                  <a:pt x="3330070" y="862414"/>
                  <a:pt x="3343554" y="1058116"/>
                </a:cubicBezTo>
                <a:cubicBezTo>
                  <a:pt x="3340047" y="1192800"/>
                  <a:pt x="3176884" y="1327871"/>
                  <a:pt x="3051584" y="1350086"/>
                </a:cubicBezTo>
                <a:cubicBezTo>
                  <a:pt x="2874395" y="1400214"/>
                  <a:pt x="2671986" y="1287628"/>
                  <a:pt x="2499661" y="1350086"/>
                </a:cubicBezTo>
                <a:cubicBezTo>
                  <a:pt x="2327336" y="1412544"/>
                  <a:pt x="2123553" y="1294237"/>
                  <a:pt x="1920142" y="1350086"/>
                </a:cubicBezTo>
                <a:cubicBezTo>
                  <a:pt x="1716731" y="1405935"/>
                  <a:pt x="1493661" y="1313116"/>
                  <a:pt x="1368219" y="1350086"/>
                </a:cubicBezTo>
                <a:cubicBezTo>
                  <a:pt x="1242777" y="1387056"/>
                  <a:pt x="1056107" y="1297804"/>
                  <a:pt x="816297" y="1350086"/>
                </a:cubicBezTo>
                <a:cubicBezTo>
                  <a:pt x="576487" y="1402368"/>
                  <a:pt x="492397" y="1308205"/>
                  <a:pt x="291970" y="1350086"/>
                </a:cubicBezTo>
                <a:cubicBezTo>
                  <a:pt x="140700" y="1351366"/>
                  <a:pt x="8202" y="1218107"/>
                  <a:pt x="0" y="1058116"/>
                </a:cubicBezTo>
                <a:cubicBezTo>
                  <a:pt x="-10701" y="866191"/>
                  <a:pt x="26199" y="789680"/>
                  <a:pt x="0" y="624906"/>
                </a:cubicBezTo>
                <a:cubicBezTo>
                  <a:pt x="-26199" y="460132"/>
                  <a:pt x="36341" y="379409"/>
                  <a:pt x="0" y="225019"/>
                </a:cubicBezTo>
                <a:cubicBezTo>
                  <a:pt x="11997" y="67092"/>
                  <a:pt x="133018" y="858"/>
                  <a:pt x="225019" y="0"/>
                </a:cubicBezTo>
                <a:close/>
              </a:path>
              <a:path w="3343554" h="1350086" stroke="0" extrusionOk="0">
                <a:moveTo>
                  <a:pt x="225019" y="0"/>
                </a:moveTo>
                <a:cubicBezTo>
                  <a:pt x="362974" y="-58276"/>
                  <a:pt x="506738" y="12152"/>
                  <a:pt x="745852" y="0"/>
                </a:cubicBezTo>
                <a:cubicBezTo>
                  <a:pt x="984966" y="-12152"/>
                  <a:pt x="1077674" y="37459"/>
                  <a:pt x="1266685" y="0"/>
                </a:cubicBezTo>
                <a:cubicBezTo>
                  <a:pt x="1455696" y="-37459"/>
                  <a:pt x="1679941" y="53844"/>
                  <a:pt x="1903258" y="0"/>
                </a:cubicBezTo>
                <a:cubicBezTo>
                  <a:pt x="2126575" y="-53844"/>
                  <a:pt x="2348606" y="60398"/>
                  <a:pt x="2481961" y="0"/>
                </a:cubicBezTo>
                <a:cubicBezTo>
                  <a:pt x="2615316" y="-60398"/>
                  <a:pt x="2935204" y="1587"/>
                  <a:pt x="3118535" y="0"/>
                </a:cubicBezTo>
                <a:cubicBezTo>
                  <a:pt x="3241391" y="-10659"/>
                  <a:pt x="3339386" y="73109"/>
                  <a:pt x="3343554" y="225019"/>
                </a:cubicBezTo>
                <a:cubicBezTo>
                  <a:pt x="3349516" y="383559"/>
                  <a:pt x="3342808" y="452661"/>
                  <a:pt x="3343554" y="641568"/>
                </a:cubicBezTo>
                <a:cubicBezTo>
                  <a:pt x="3344300" y="830475"/>
                  <a:pt x="3340183" y="866874"/>
                  <a:pt x="3343554" y="1058116"/>
                </a:cubicBezTo>
                <a:cubicBezTo>
                  <a:pt x="3334123" y="1229893"/>
                  <a:pt x="3223407" y="1368275"/>
                  <a:pt x="3051584" y="1350086"/>
                </a:cubicBezTo>
                <a:cubicBezTo>
                  <a:pt x="2755166" y="1405670"/>
                  <a:pt x="2665551" y="1295229"/>
                  <a:pt x="2444469" y="1350086"/>
                </a:cubicBezTo>
                <a:cubicBezTo>
                  <a:pt x="2223387" y="1404943"/>
                  <a:pt x="2108454" y="1315810"/>
                  <a:pt x="1864950" y="1350086"/>
                </a:cubicBezTo>
                <a:cubicBezTo>
                  <a:pt x="1621446" y="1384362"/>
                  <a:pt x="1518704" y="1313386"/>
                  <a:pt x="1313027" y="1350086"/>
                </a:cubicBezTo>
                <a:cubicBezTo>
                  <a:pt x="1107350" y="1386786"/>
                  <a:pt x="953141" y="1344372"/>
                  <a:pt x="788701" y="1350086"/>
                </a:cubicBezTo>
                <a:cubicBezTo>
                  <a:pt x="624261" y="1355800"/>
                  <a:pt x="489766" y="1307451"/>
                  <a:pt x="291970" y="1350086"/>
                </a:cubicBezTo>
                <a:cubicBezTo>
                  <a:pt x="97138" y="1337143"/>
                  <a:pt x="-34966" y="1215202"/>
                  <a:pt x="0" y="1058116"/>
                </a:cubicBezTo>
                <a:cubicBezTo>
                  <a:pt x="-15501" y="855396"/>
                  <a:pt x="2705" y="809373"/>
                  <a:pt x="0" y="649898"/>
                </a:cubicBezTo>
                <a:cubicBezTo>
                  <a:pt x="-2705" y="490423"/>
                  <a:pt x="38900" y="371626"/>
                  <a:pt x="0" y="225019"/>
                </a:cubicBezTo>
                <a:cubicBezTo>
                  <a:pt x="-16754" y="129772"/>
                  <a:pt x="111772" y="-1362"/>
                  <a:pt x="22501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86780854">
                  <a:prstGeom prst="round2SameRect">
                    <a:avLst>
                      <a:gd name="adj1" fmla="val 16667"/>
                      <a:gd name="adj2" fmla="val 2162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2E43D689-F6C8-E5F6-C99D-DAEB73EFC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4417"/>
          <a:stretch/>
        </p:blipFill>
        <p:spPr>
          <a:xfrm>
            <a:off x="-12570" y="4430402"/>
            <a:ext cx="7546670" cy="6312441"/>
          </a:xfrm>
          <a:prstGeom prst="rect">
            <a:avLst/>
          </a:prstGeom>
        </p:spPr>
      </p:pic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271F03D0-79AA-B6D0-1336-88B2A2340B87}"/>
              </a:ext>
            </a:extLst>
          </p:cNvPr>
          <p:cNvGrpSpPr/>
          <p:nvPr/>
        </p:nvGrpSpPr>
        <p:grpSpPr>
          <a:xfrm>
            <a:off x="4991827" y="3182748"/>
            <a:ext cx="2263740" cy="1971050"/>
            <a:chOff x="603731" y="5181437"/>
            <a:chExt cx="2367687" cy="2061557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C8A45DA-C776-D2CD-DD55-5B7DA82AC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" b="4996"/>
            <a:stretch/>
          </p:blipFill>
          <p:spPr>
            <a:xfrm>
              <a:off x="618748" y="5181437"/>
              <a:ext cx="2352670" cy="1411602"/>
            </a:xfrm>
            <a:custGeom>
              <a:avLst/>
              <a:gdLst>
                <a:gd name="connsiteX0" fmla="*/ 0 w 2352670"/>
                <a:gd name="connsiteY0" fmla="*/ 0 h 1411602"/>
                <a:gd name="connsiteX1" fmla="*/ 2352670 w 2352670"/>
                <a:gd name="connsiteY1" fmla="*/ 0 h 1411602"/>
                <a:gd name="connsiteX2" fmla="*/ 2352670 w 2352670"/>
                <a:gd name="connsiteY2" fmla="*/ 1411602 h 1411602"/>
                <a:gd name="connsiteX3" fmla="*/ 0 w 2352670"/>
                <a:gd name="connsiteY3" fmla="*/ 1411602 h 1411602"/>
                <a:gd name="connsiteX4" fmla="*/ 0 w 2352670"/>
                <a:gd name="connsiteY4" fmla="*/ 0 h 14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0" h="1411602" fill="none" extrusionOk="0">
                  <a:moveTo>
                    <a:pt x="0" y="0"/>
                  </a:moveTo>
                  <a:cubicBezTo>
                    <a:pt x="714872" y="-102067"/>
                    <a:pt x="2031454" y="-108197"/>
                    <a:pt x="2352670" y="0"/>
                  </a:cubicBezTo>
                  <a:cubicBezTo>
                    <a:pt x="2332569" y="477008"/>
                    <a:pt x="2258324" y="715636"/>
                    <a:pt x="2352670" y="1411602"/>
                  </a:cubicBezTo>
                  <a:cubicBezTo>
                    <a:pt x="1590101" y="1357825"/>
                    <a:pt x="903414" y="1539783"/>
                    <a:pt x="0" y="1411602"/>
                  </a:cubicBezTo>
                  <a:cubicBezTo>
                    <a:pt x="-106870" y="838078"/>
                    <a:pt x="121904" y="217748"/>
                    <a:pt x="0" y="0"/>
                  </a:cubicBezTo>
                  <a:close/>
                </a:path>
                <a:path w="2352670" h="1411602" stroke="0" extrusionOk="0">
                  <a:moveTo>
                    <a:pt x="0" y="0"/>
                  </a:moveTo>
                  <a:cubicBezTo>
                    <a:pt x="236267" y="-134669"/>
                    <a:pt x="1629329" y="-61895"/>
                    <a:pt x="2352670" y="0"/>
                  </a:cubicBezTo>
                  <a:cubicBezTo>
                    <a:pt x="2465547" y="648682"/>
                    <a:pt x="2277109" y="1212015"/>
                    <a:pt x="2352670" y="1411602"/>
                  </a:cubicBezTo>
                  <a:cubicBezTo>
                    <a:pt x="1333393" y="1435828"/>
                    <a:pt x="482843" y="1515006"/>
                    <a:pt x="0" y="1411602"/>
                  </a:cubicBezTo>
                  <a:cubicBezTo>
                    <a:pt x="-23488" y="941593"/>
                    <a:pt x="-122391" y="177967"/>
                    <a:pt x="0" y="0"/>
                  </a:cubicBezTo>
                  <a:close/>
                </a:path>
              </a:pathLst>
            </a:custGeom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7057878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  <p:sp>
          <p:nvSpPr>
            <p:cNvPr id="44" name="สี่เหลี่ยมผืนผ้า: มุมมนด้านบน 43">
              <a:extLst>
                <a:ext uri="{FF2B5EF4-FFF2-40B4-BE49-F238E27FC236}">
                  <a16:creationId xmlns:a16="http://schemas.microsoft.com/office/drawing/2014/main" id="{58365CBC-0B92-CD5D-C7C2-5C71008AA382}"/>
                </a:ext>
              </a:extLst>
            </p:cNvPr>
            <p:cNvSpPr/>
            <p:nvPr/>
          </p:nvSpPr>
          <p:spPr>
            <a:xfrm>
              <a:off x="603731" y="6649565"/>
              <a:ext cx="2352670" cy="593429"/>
            </a:xfrm>
            <a:custGeom>
              <a:avLst/>
              <a:gdLst>
                <a:gd name="connsiteX0" fmla="*/ 58809 w 2352670"/>
                <a:gd name="connsiteY0" fmla="*/ 0 h 593429"/>
                <a:gd name="connsiteX1" fmla="*/ 572871 w 2352670"/>
                <a:gd name="connsiteY1" fmla="*/ 0 h 593429"/>
                <a:gd name="connsiteX2" fmla="*/ 1176335 w 2352670"/>
                <a:gd name="connsiteY2" fmla="*/ 0 h 593429"/>
                <a:gd name="connsiteX3" fmla="*/ 1668046 w 2352670"/>
                <a:gd name="connsiteY3" fmla="*/ 0 h 593429"/>
                <a:gd name="connsiteX4" fmla="*/ 2293861 w 2352670"/>
                <a:gd name="connsiteY4" fmla="*/ 0 h 593429"/>
                <a:gd name="connsiteX5" fmla="*/ 2352670 w 2352670"/>
                <a:gd name="connsiteY5" fmla="*/ 58809 h 593429"/>
                <a:gd name="connsiteX6" fmla="*/ 2352670 w 2352670"/>
                <a:gd name="connsiteY6" fmla="*/ 313384 h 593429"/>
                <a:gd name="connsiteX7" fmla="*/ 2072625 w 2352670"/>
                <a:gd name="connsiteY7" fmla="*/ 593429 h 593429"/>
                <a:gd name="connsiteX8" fmla="*/ 1493024 w 2352670"/>
                <a:gd name="connsiteY8" fmla="*/ 593429 h 593429"/>
                <a:gd name="connsiteX9" fmla="*/ 931349 w 2352670"/>
                <a:gd name="connsiteY9" fmla="*/ 593429 h 593429"/>
                <a:gd name="connsiteX10" fmla="*/ 280045 w 2352670"/>
                <a:gd name="connsiteY10" fmla="*/ 593429 h 593429"/>
                <a:gd name="connsiteX11" fmla="*/ 0 w 2352670"/>
                <a:gd name="connsiteY11" fmla="*/ 313384 h 593429"/>
                <a:gd name="connsiteX12" fmla="*/ 0 w 2352670"/>
                <a:gd name="connsiteY12" fmla="*/ 58809 h 593429"/>
                <a:gd name="connsiteX13" fmla="*/ 58809 w 2352670"/>
                <a:gd name="connsiteY13" fmla="*/ 0 h 59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670" h="593429" fill="none" extrusionOk="0">
                  <a:moveTo>
                    <a:pt x="58809" y="0"/>
                  </a:moveTo>
                  <a:cubicBezTo>
                    <a:pt x="314102" y="-12322"/>
                    <a:pt x="377230" y="-13677"/>
                    <a:pt x="572871" y="0"/>
                  </a:cubicBezTo>
                  <a:cubicBezTo>
                    <a:pt x="768512" y="13677"/>
                    <a:pt x="920597" y="14843"/>
                    <a:pt x="1176335" y="0"/>
                  </a:cubicBezTo>
                  <a:cubicBezTo>
                    <a:pt x="1432073" y="-14843"/>
                    <a:pt x="1564269" y="13396"/>
                    <a:pt x="1668046" y="0"/>
                  </a:cubicBezTo>
                  <a:cubicBezTo>
                    <a:pt x="1771823" y="-13396"/>
                    <a:pt x="2165117" y="-5746"/>
                    <a:pt x="2293861" y="0"/>
                  </a:cubicBezTo>
                  <a:cubicBezTo>
                    <a:pt x="2323126" y="-4093"/>
                    <a:pt x="2354191" y="19073"/>
                    <a:pt x="2352670" y="58809"/>
                  </a:cubicBezTo>
                  <a:cubicBezTo>
                    <a:pt x="2348969" y="114204"/>
                    <a:pt x="2348872" y="195650"/>
                    <a:pt x="2352670" y="313384"/>
                  </a:cubicBezTo>
                  <a:cubicBezTo>
                    <a:pt x="2341507" y="432583"/>
                    <a:pt x="2244099" y="595531"/>
                    <a:pt x="2072625" y="593429"/>
                  </a:cubicBezTo>
                  <a:cubicBezTo>
                    <a:pt x="1925642" y="602744"/>
                    <a:pt x="1704517" y="586768"/>
                    <a:pt x="1493024" y="593429"/>
                  </a:cubicBezTo>
                  <a:cubicBezTo>
                    <a:pt x="1281531" y="600090"/>
                    <a:pt x="1170405" y="601548"/>
                    <a:pt x="931349" y="593429"/>
                  </a:cubicBezTo>
                  <a:cubicBezTo>
                    <a:pt x="692293" y="585310"/>
                    <a:pt x="528681" y="618784"/>
                    <a:pt x="280045" y="593429"/>
                  </a:cubicBezTo>
                  <a:cubicBezTo>
                    <a:pt x="113776" y="595193"/>
                    <a:pt x="7569" y="453011"/>
                    <a:pt x="0" y="313384"/>
                  </a:cubicBezTo>
                  <a:cubicBezTo>
                    <a:pt x="-7239" y="216700"/>
                    <a:pt x="3782" y="145834"/>
                    <a:pt x="0" y="58809"/>
                  </a:cubicBezTo>
                  <a:cubicBezTo>
                    <a:pt x="-1458" y="32002"/>
                    <a:pt x="25587" y="806"/>
                    <a:pt x="58809" y="0"/>
                  </a:cubicBezTo>
                  <a:close/>
                </a:path>
                <a:path w="2352670" h="593429" stroke="0" extrusionOk="0">
                  <a:moveTo>
                    <a:pt x="58809" y="0"/>
                  </a:moveTo>
                  <a:cubicBezTo>
                    <a:pt x="267303" y="12098"/>
                    <a:pt x="370187" y="-22593"/>
                    <a:pt x="550520" y="0"/>
                  </a:cubicBezTo>
                  <a:cubicBezTo>
                    <a:pt x="730853" y="22593"/>
                    <a:pt x="852302" y="-19500"/>
                    <a:pt x="1064582" y="0"/>
                  </a:cubicBezTo>
                  <a:cubicBezTo>
                    <a:pt x="1276862" y="19500"/>
                    <a:pt x="1372176" y="423"/>
                    <a:pt x="1578644" y="0"/>
                  </a:cubicBezTo>
                  <a:cubicBezTo>
                    <a:pt x="1785112" y="-423"/>
                    <a:pt x="1997017" y="32131"/>
                    <a:pt x="2293861" y="0"/>
                  </a:cubicBezTo>
                  <a:cubicBezTo>
                    <a:pt x="2327756" y="3211"/>
                    <a:pt x="2351873" y="26604"/>
                    <a:pt x="2352670" y="58809"/>
                  </a:cubicBezTo>
                  <a:cubicBezTo>
                    <a:pt x="2361014" y="181679"/>
                    <a:pt x="2353078" y="213092"/>
                    <a:pt x="2352670" y="313384"/>
                  </a:cubicBezTo>
                  <a:cubicBezTo>
                    <a:pt x="2382951" y="454827"/>
                    <a:pt x="2247500" y="570463"/>
                    <a:pt x="2072625" y="593429"/>
                  </a:cubicBezTo>
                  <a:cubicBezTo>
                    <a:pt x="1849453" y="589741"/>
                    <a:pt x="1769461" y="598745"/>
                    <a:pt x="1493024" y="593429"/>
                  </a:cubicBezTo>
                  <a:cubicBezTo>
                    <a:pt x="1216587" y="588113"/>
                    <a:pt x="1108702" y="609583"/>
                    <a:pt x="877572" y="593429"/>
                  </a:cubicBezTo>
                  <a:cubicBezTo>
                    <a:pt x="646442" y="577275"/>
                    <a:pt x="513138" y="593474"/>
                    <a:pt x="280045" y="593429"/>
                  </a:cubicBezTo>
                  <a:cubicBezTo>
                    <a:pt x="139794" y="622034"/>
                    <a:pt x="14163" y="476442"/>
                    <a:pt x="0" y="313384"/>
                  </a:cubicBezTo>
                  <a:cubicBezTo>
                    <a:pt x="-12372" y="256549"/>
                    <a:pt x="2827" y="120045"/>
                    <a:pt x="0" y="58809"/>
                  </a:cubicBezTo>
                  <a:cubicBezTo>
                    <a:pt x="6882" y="28045"/>
                    <a:pt x="23551" y="-2092"/>
                    <a:pt x="58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extLst>
                <a:ext uri="{C807C97D-BFC1-408E-A445-0C87EB9F89A2}">
                  <ask:lineSketchStyleProps xmlns:ask="http://schemas.microsoft.com/office/drawing/2018/sketchyshapes" sd="1141526291">
                    <a:prstGeom prst="round2SameRect">
                      <a:avLst>
                        <a:gd name="adj1" fmla="val 9910"/>
                        <a:gd name="adj2" fmla="val 4719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2 แสดงการดำเนินงานของกิจกรรมตามขั้นตอนต่างๆ</a:t>
              </a:r>
              <a:endParaRPr lang="th-TH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สี่เหลี่ยมผืนผ้า: มุมมนด้านบน 63">
            <a:extLst>
              <a:ext uri="{FF2B5EF4-FFF2-40B4-BE49-F238E27FC236}">
                <a16:creationId xmlns:a16="http://schemas.microsoft.com/office/drawing/2014/main" id="{2D653EA1-BB03-36F9-080B-E2281B232426}"/>
              </a:ext>
            </a:extLst>
          </p:cNvPr>
          <p:cNvSpPr/>
          <p:nvPr/>
        </p:nvSpPr>
        <p:spPr>
          <a:xfrm>
            <a:off x="4026701" y="6185515"/>
            <a:ext cx="3346484" cy="1233850"/>
          </a:xfrm>
          <a:custGeom>
            <a:avLst/>
            <a:gdLst>
              <a:gd name="connsiteX0" fmla="*/ 205646 w 3346484"/>
              <a:gd name="connsiteY0" fmla="*/ 0 h 1233850"/>
              <a:gd name="connsiteX1" fmla="*/ 822036 w 3346484"/>
              <a:gd name="connsiteY1" fmla="*/ 0 h 1233850"/>
              <a:gd name="connsiteX2" fmla="*/ 1467779 w 3346484"/>
              <a:gd name="connsiteY2" fmla="*/ 0 h 1233850"/>
              <a:gd name="connsiteX3" fmla="*/ 2084169 w 3346484"/>
              <a:gd name="connsiteY3" fmla="*/ 0 h 1233850"/>
              <a:gd name="connsiteX4" fmla="*/ 3140838 w 3346484"/>
              <a:gd name="connsiteY4" fmla="*/ 0 h 1233850"/>
              <a:gd name="connsiteX5" fmla="*/ 3346484 w 3346484"/>
              <a:gd name="connsiteY5" fmla="*/ 205646 h 1233850"/>
              <a:gd name="connsiteX6" fmla="*/ 3346484 w 3346484"/>
              <a:gd name="connsiteY6" fmla="*/ 586332 h 1233850"/>
              <a:gd name="connsiteX7" fmla="*/ 3346484 w 3346484"/>
              <a:gd name="connsiteY7" fmla="*/ 967018 h 1233850"/>
              <a:gd name="connsiteX8" fmla="*/ 3079652 w 3346484"/>
              <a:gd name="connsiteY8" fmla="*/ 1233850 h 1233850"/>
              <a:gd name="connsiteX9" fmla="*/ 2517088 w 3346484"/>
              <a:gd name="connsiteY9" fmla="*/ 1233850 h 1233850"/>
              <a:gd name="connsiteX10" fmla="*/ 1926396 w 3346484"/>
              <a:gd name="connsiteY10" fmla="*/ 1233850 h 1233850"/>
              <a:gd name="connsiteX11" fmla="*/ 1363832 w 3346484"/>
              <a:gd name="connsiteY11" fmla="*/ 1233850 h 1233850"/>
              <a:gd name="connsiteX12" fmla="*/ 801268 w 3346484"/>
              <a:gd name="connsiteY12" fmla="*/ 1233850 h 1233850"/>
              <a:gd name="connsiteX13" fmla="*/ 266832 w 3346484"/>
              <a:gd name="connsiteY13" fmla="*/ 1233850 h 1233850"/>
              <a:gd name="connsiteX14" fmla="*/ 0 w 3346484"/>
              <a:gd name="connsiteY14" fmla="*/ 967018 h 1233850"/>
              <a:gd name="connsiteX15" fmla="*/ 0 w 3346484"/>
              <a:gd name="connsiteY15" fmla="*/ 571105 h 1233850"/>
              <a:gd name="connsiteX16" fmla="*/ 0 w 3346484"/>
              <a:gd name="connsiteY16" fmla="*/ 205646 h 1233850"/>
              <a:gd name="connsiteX17" fmla="*/ 205646 w 3346484"/>
              <a:gd name="connsiteY17" fmla="*/ 0 h 12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46484" h="1233850" fill="none" extrusionOk="0">
                <a:moveTo>
                  <a:pt x="205646" y="0"/>
                </a:moveTo>
                <a:cubicBezTo>
                  <a:pt x="357753" y="-51"/>
                  <a:pt x="606803" y="16398"/>
                  <a:pt x="822036" y="0"/>
                </a:cubicBezTo>
                <a:cubicBezTo>
                  <a:pt x="1037269" y="-16398"/>
                  <a:pt x="1258113" y="21726"/>
                  <a:pt x="1467779" y="0"/>
                </a:cubicBezTo>
                <a:cubicBezTo>
                  <a:pt x="1677445" y="-21726"/>
                  <a:pt x="1878248" y="73609"/>
                  <a:pt x="2084169" y="0"/>
                </a:cubicBezTo>
                <a:cubicBezTo>
                  <a:pt x="2290090" y="-73609"/>
                  <a:pt x="2798464" y="3539"/>
                  <a:pt x="3140838" y="0"/>
                </a:cubicBezTo>
                <a:cubicBezTo>
                  <a:pt x="3257452" y="22912"/>
                  <a:pt x="3338989" y="92338"/>
                  <a:pt x="3346484" y="205646"/>
                </a:cubicBezTo>
                <a:cubicBezTo>
                  <a:pt x="3354467" y="319128"/>
                  <a:pt x="3335258" y="405447"/>
                  <a:pt x="3346484" y="586332"/>
                </a:cubicBezTo>
                <a:cubicBezTo>
                  <a:pt x="3357710" y="767217"/>
                  <a:pt x="3324798" y="876803"/>
                  <a:pt x="3346484" y="967018"/>
                </a:cubicBezTo>
                <a:cubicBezTo>
                  <a:pt x="3340757" y="1071002"/>
                  <a:pt x="3194466" y="1213735"/>
                  <a:pt x="3079652" y="1233850"/>
                </a:cubicBezTo>
                <a:cubicBezTo>
                  <a:pt x="2866484" y="1257302"/>
                  <a:pt x="2750721" y="1214889"/>
                  <a:pt x="2517088" y="1233850"/>
                </a:cubicBezTo>
                <a:cubicBezTo>
                  <a:pt x="2283455" y="1252811"/>
                  <a:pt x="2081989" y="1211216"/>
                  <a:pt x="1926396" y="1233850"/>
                </a:cubicBezTo>
                <a:cubicBezTo>
                  <a:pt x="1770803" y="1256484"/>
                  <a:pt x="1619233" y="1214069"/>
                  <a:pt x="1363832" y="1233850"/>
                </a:cubicBezTo>
                <a:cubicBezTo>
                  <a:pt x="1108431" y="1253631"/>
                  <a:pt x="1033845" y="1202841"/>
                  <a:pt x="801268" y="1233850"/>
                </a:cubicBezTo>
                <a:cubicBezTo>
                  <a:pt x="568691" y="1264859"/>
                  <a:pt x="526856" y="1181980"/>
                  <a:pt x="266832" y="1233850"/>
                </a:cubicBezTo>
                <a:cubicBezTo>
                  <a:pt x="134355" y="1235759"/>
                  <a:pt x="34456" y="1109094"/>
                  <a:pt x="0" y="967018"/>
                </a:cubicBezTo>
                <a:cubicBezTo>
                  <a:pt x="-16318" y="805633"/>
                  <a:pt x="31702" y="726701"/>
                  <a:pt x="0" y="571105"/>
                </a:cubicBezTo>
                <a:cubicBezTo>
                  <a:pt x="-31702" y="415509"/>
                  <a:pt x="5783" y="295923"/>
                  <a:pt x="0" y="205646"/>
                </a:cubicBezTo>
                <a:cubicBezTo>
                  <a:pt x="4387" y="79765"/>
                  <a:pt x="115370" y="619"/>
                  <a:pt x="205646" y="0"/>
                </a:cubicBezTo>
                <a:close/>
              </a:path>
              <a:path w="3346484" h="1233850" stroke="0" extrusionOk="0">
                <a:moveTo>
                  <a:pt x="205646" y="0"/>
                </a:moveTo>
                <a:cubicBezTo>
                  <a:pt x="340953" y="-22774"/>
                  <a:pt x="529495" y="48932"/>
                  <a:pt x="733981" y="0"/>
                </a:cubicBezTo>
                <a:cubicBezTo>
                  <a:pt x="938467" y="-48932"/>
                  <a:pt x="1114327" y="26798"/>
                  <a:pt x="1262315" y="0"/>
                </a:cubicBezTo>
                <a:cubicBezTo>
                  <a:pt x="1410303" y="-26798"/>
                  <a:pt x="1760305" y="12397"/>
                  <a:pt x="1908057" y="0"/>
                </a:cubicBezTo>
                <a:cubicBezTo>
                  <a:pt x="2055809" y="-12397"/>
                  <a:pt x="2375611" y="40478"/>
                  <a:pt x="2495096" y="0"/>
                </a:cubicBezTo>
                <a:cubicBezTo>
                  <a:pt x="2614581" y="-40478"/>
                  <a:pt x="2895348" y="71649"/>
                  <a:pt x="3140838" y="0"/>
                </a:cubicBezTo>
                <a:cubicBezTo>
                  <a:pt x="3250485" y="-29509"/>
                  <a:pt x="3342540" y="65923"/>
                  <a:pt x="3346484" y="205646"/>
                </a:cubicBezTo>
                <a:cubicBezTo>
                  <a:pt x="3368496" y="285648"/>
                  <a:pt x="3345427" y="419852"/>
                  <a:pt x="3346484" y="586332"/>
                </a:cubicBezTo>
                <a:cubicBezTo>
                  <a:pt x="3347541" y="752812"/>
                  <a:pt x="3333928" y="797798"/>
                  <a:pt x="3346484" y="967018"/>
                </a:cubicBezTo>
                <a:cubicBezTo>
                  <a:pt x="3335909" y="1126187"/>
                  <a:pt x="3235327" y="1248145"/>
                  <a:pt x="3079652" y="1233850"/>
                </a:cubicBezTo>
                <a:cubicBezTo>
                  <a:pt x="2892458" y="1289648"/>
                  <a:pt x="2592511" y="1193031"/>
                  <a:pt x="2460832" y="1233850"/>
                </a:cubicBezTo>
                <a:cubicBezTo>
                  <a:pt x="2329153" y="1274669"/>
                  <a:pt x="2105170" y="1188701"/>
                  <a:pt x="1870139" y="1233850"/>
                </a:cubicBezTo>
                <a:cubicBezTo>
                  <a:pt x="1635108" y="1278999"/>
                  <a:pt x="1539749" y="1180327"/>
                  <a:pt x="1307575" y="1233850"/>
                </a:cubicBezTo>
                <a:cubicBezTo>
                  <a:pt x="1075401" y="1287373"/>
                  <a:pt x="926631" y="1179216"/>
                  <a:pt x="773140" y="1233850"/>
                </a:cubicBezTo>
                <a:cubicBezTo>
                  <a:pt x="619649" y="1288484"/>
                  <a:pt x="420018" y="1205955"/>
                  <a:pt x="266832" y="1233850"/>
                </a:cubicBezTo>
                <a:cubicBezTo>
                  <a:pt x="95519" y="1224620"/>
                  <a:pt x="-42405" y="1109334"/>
                  <a:pt x="0" y="967018"/>
                </a:cubicBezTo>
                <a:cubicBezTo>
                  <a:pt x="-1793" y="825666"/>
                  <a:pt x="13073" y="713619"/>
                  <a:pt x="0" y="593946"/>
                </a:cubicBezTo>
                <a:cubicBezTo>
                  <a:pt x="-13073" y="474273"/>
                  <a:pt x="18989" y="326839"/>
                  <a:pt x="0" y="205646"/>
                </a:cubicBezTo>
                <a:cubicBezTo>
                  <a:pt x="-14645" y="117445"/>
                  <a:pt x="122528" y="-3762"/>
                  <a:pt x="205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86780854">
                  <a:prstGeom prst="round2SameRect">
                    <a:avLst>
                      <a:gd name="adj1" fmla="val 16667"/>
                      <a:gd name="adj2" fmla="val 2162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สี่เหลี่ยมผืนผ้า: มุมมนด้านบน 62">
            <a:extLst>
              <a:ext uri="{FF2B5EF4-FFF2-40B4-BE49-F238E27FC236}">
                <a16:creationId xmlns:a16="http://schemas.microsoft.com/office/drawing/2014/main" id="{499DF028-54C7-1A43-985B-8C77E28DAAA6}"/>
              </a:ext>
            </a:extLst>
          </p:cNvPr>
          <p:cNvSpPr/>
          <p:nvPr/>
        </p:nvSpPr>
        <p:spPr>
          <a:xfrm>
            <a:off x="261681" y="6185515"/>
            <a:ext cx="3346484" cy="1233849"/>
          </a:xfrm>
          <a:custGeom>
            <a:avLst/>
            <a:gdLst>
              <a:gd name="connsiteX0" fmla="*/ 205646 w 3346484"/>
              <a:gd name="connsiteY0" fmla="*/ 0 h 1233849"/>
              <a:gd name="connsiteX1" fmla="*/ 822036 w 3346484"/>
              <a:gd name="connsiteY1" fmla="*/ 0 h 1233849"/>
              <a:gd name="connsiteX2" fmla="*/ 1467779 w 3346484"/>
              <a:gd name="connsiteY2" fmla="*/ 0 h 1233849"/>
              <a:gd name="connsiteX3" fmla="*/ 2084169 w 3346484"/>
              <a:gd name="connsiteY3" fmla="*/ 0 h 1233849"/>
              <a:gd name="connsiteX4" fmla="*/ 3140838 w 3346484"/>
              <a:gd name="connsiteY4" fmla="*/ 0 h 1233849"/>
              <a:gd name="connsiteX5" fmla="*/ 3346484 w 3346484"/>
              <a:gd name="connsiteY5" fmla="*/ 205646 h 1233849"/>
              <a:gd name="connsiteX6" fmla="*/ 3346484 w 3346484"/>
              <a:gd name="connsiteY6" fmla="*/ 586332 h 1233849"/>
              <a:gd name="connsiteX7" fmla="*/ 3346484 w 3346484"/>
              <a:gd name="connsiteY7" fmla="*/ 967017 h 1233849"/>
              <a:gd name="connsiteX8" fmla="*/ 3079652 w 3346484"/>
              <a:gd name="connsiteY8" fmla="*/ 1233849 h 1233849"/>
              <a:gd name="connsiteX9" fmla="*/ 2517088 w 3346484"/>
              <a:gd name="connsiteY9" fmla="*/ 1233849 h 1233849"/>
              <a:gd name="connsiteX10" fmla="*/ 1926396 w 3346484"/>
              <a:gd name="connsiteY10" fmla="*/ 1233849 h 1233849"/>
              <a:gd name="connsiteX11" fmla="*/ 1363832 w 3346484"/>
              <a:gd name="connsiteY11" fmla="*/ 1233849 h 1233849"/>
              <a:gd name="connsiteX12" fmla="*/ 801268 w 3346484"/>
              <a:gd name="connsiteY12" fmla="*/ 1233849 h 1233849"/>
              <a:gd name="connsiteX13" fmla="*/ 266832 w 3346484"/>
              <a:gd name="connsiteY13" fmla="*/ 1233849 h 1233849"/>
              <a:gd name="connsiteX14" fmla="*/ 0 w 3346484"/>
              <a:gd name="connsiteY14" fmla="*/ 967017 h 1233849"/>
              <a:gd name="connsiteX15" fmla="*/ 0 w 3346484"/>
              <a:gd name="connsiteY15" fmla="*/ 571104 h 1233849"/>
              <a:gd name="connsiteX16" fmla="*/ 0 w 3346484"/>
              <a:gd name="connsiteY16" fmla="*/ 205646 h 1233849"/>
              <a:gd name="connsiteX17" fmla="*/ 205646 w 3346484"/>
              <a:gd name="connsiteY17" fmla="*/ 0 h 12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46484" h="1233849" fill="none" extrusionOk="0">
                <a:moveTo>
                  <a:pt x="205646" y="0"/>
                </a:moveTo>
                <a:cubicBezTo>
                  <a:pt x="357753" y="-51"/>
                  <a:pt x="606803" y="16398"/>
                  <a:pt x="822036" y="0"/>
                </a:cubicBezTo>
                <a:cubicBezTo>
                  <a:pt x="1037269" y="-16398"/>
                  <a:pt x="1258113" y="21726"/>
                  <a:pt x="1467779" y="0"/>
                </a:cubicBezTo>
                <a:cubicBezTo>
                  <a:pt x="1677445" y="-21726"/>
                  <a:pt x="1878248" y="73609"/>
                  <a:pt x="2084169" y="0"/>
                </a:cubicBezTo>
                <a:cubicBezTo>
                  <a:pt x="2290090" y="-73609"/>
                  <a:pt x="2798464" y="3539"/>
                  <a:pt x="3140838" y="0"/>
                </a:cubicBezTo>
                <a:cubicBezTo>
                  <a:pt x="3257452" y="22912"/>
                  <a:pt x="3338989" y="92338"/>
                  <a:pt x="3346484" y="205646"/>
                </a:cubicBezTo>
                <a:cubicBezTo>
                  <a:pt x="3354467" y="319128"/>
                  <a:pt x="3335258" y="405447"/>
                  <a:pt x="3346484" y="586332"/>
                </a:cubicBezTo>
                <a:cubicBezTo>
                  <a:pt x="3357710" y="767217"/>
                  <a:pt x="3321146" y="881572"/>
                  <a:pt x="3346484" y="967017"/>
                </a:cubicBezTo>
                <a:cubicBezTo>
                  <a:pt x="3340757" y="1071001"/>
                  <a:pt x="3194466" y="1213734"/>
                  <a:pt x="3079652" y="1233849"/>
                </a:cubicBezTo>
                <a:cubicBezTo>
                  <a:pt x="2866484" y="1257301"/>
                  <a:pt x="2750721" y="1214888"/>
                  <a:pt x="2517088" y="1233849"/>
                </a:cubicBezTo>
                <a:cubicBezTo>
                  <a:pt x="2283455" y="1252810"/>
                  <a:pt x="2081989" y="1211215"/>
                  <a:pt x="1926396" y="1233849"/>
                </a:cubicBezTo>
                <a:cubicBezTo>
                  <a:pt x="1770803" y="1256483"/>
                  <a:pt x="1619233" y="1214068"/>
                  <a:pt x="1363832" y="1233849"/>
                </a:cubicBezTo>
                <a:cubicBezTo>
                  <a:pt x="1108431" y="1253630"/>
                  <a:pt x="1033845" y="1202840"/>
                  <a:pt x="801268" y="1233849"/>
                </a:cubicBezTo>
                <a:cubicBezTo>
                  <a:pt x="568691" y="1264858"/>
                  <a:pt x="526856" y="1181979"/>
                  <a:pt x="266832" y="1233849"/>
                </a:cubicBezTo>
                <a:cubicBezTo>
                  <a:pt x="134355" y="1235758"/>
                  <a:pt x="34456" y="1109093"/>
                  <a:pt x="0" y="967017"/>
                </a:cubicBezTo>
                <a:cubicBezTo>
                  <a:pt x="-16318" y="805632"/>
                  <a:pt x="31702" y="726700"/>
                  <a:pt x="0" y="571104"/>
                </a:cubicBezTo>
                <a:cubicBezTo>
                  <a:pt x="-31702" y="415508"/>
                  <a:pt x="10652" y="286914"/>
                  <a:pt x="0" y="205646"/>
                </a:cubicBezTo>
                <a:cubicBezTo>
                  <a:pt x="4387" y="79765"/>
                  <a:pt x="115370" y="619"/>
                  <a:pt x="205646" y="0"/>
                </a:cubicBezTo>
                <a:close/>
              </a:path>
              <a:path w="3346484" h="1233849" stroke="0" extrusionOk="0">
                <a:moveTo>
                  <a:pt x="205646" y="0"/>
                </a:moveTo>
                <a:cubicBezTo>
                  <a:pt x="340953" y="-22774"/>
                  <a:pt x="529495" y="48932"/>
                  <a:pt x="733981" y="0"/>
                </a:cubicBezTo>
                <a:cubicBezTo>
                  <a:pt x="938467" y="-48932"/>
                  <a:pt x="1114327" y="26798"/>
                  <a:pt x="1262315" y="0"/>
                </a:cubicBezTo>
                <a:cubicBezTo>
                  <a:pt x="1410303" y="-26798"/>
                  <a:pt x="1760305" y="12397"/>
                  <a:pt x="1908057" y="0"/>
                </a:cubicBezTo>
                <a:cubicBezTo>
                  <a:pt x="2055809" y="-12397"/>
                  <a:pt x="2375611" y="40478"/>
                  <a:pt x="2495096" y="0"/>
                </a:cubicBezTo>
                <a:cubicBezTo>
                  <a:pt x="2614581" y="-40478"/>
                  <a:pt x="2895348" y="71649"/>
                  <a:pt x="3140838" y="0"/>
                </a:cubicBezTo>
                <a:cubicBezTo>
                  <a:pt x="3250485" y="-29509"/>
                  <a:pt x="3342540" y="65923"/>
                  <a:pt x="3346484" y="205646"/>
                </a:cubicBezTo>
                <a:cubicBezTo>
                  <a:pt x="3368496" y="285648"/>
                  <a:pt x="3345427" y="419852"/>
                  <a:pt x="3346484" y="586332"/>
                </a:cubicBezTo>
                <a:cubicBezTo>
                  <a:pt x="3347541" y="752812"/>
                  <a:pt x="3329004" y="799115"/>
                  <a:pt x="3346484" y="967017"/>
                </a:cubicBezTo>
                <a:cubicBezTo>
                  <a:pt x="3335909" y="1126186"/>
                  <a:pt x="3235327" y="1248144"/>
                  <a:pt x="3079652" y="1233849"/>
                </a:cubicBezTo>
                <a:cubicBezTo>
                  <a:pt x="2892458" y="1289647"/>
                  <a:pt x="2592511" y="1193030"/>
                  <a:pt x="2460832" y="1233849"/>
                </a:cubicBezTo>
                <a:cubicBezTo>
                  <a:pt x="2329153" y="1274668"/>
                  <a:pt x="2105170" y="1188700"/>
                  <a:pt x="1870139" y="1233849"/>
                </a:cubicBezTo>
                <a:cubicBezTo>
                  <a:pt x="1635108" y="1278998"/>
                  <a:pt x="1539749" y="1180326"/>
                  <a:pt x="1307575" y="1233849"/>
                </a:cubicBezTo>
                <a:cubicBezTo>
                  <a:pt x="1075401" y="1287372"/>
                  <a:pt x="926631" y="1179215"/>
                  <a:pt x="773140" y="1233849"/>
                </a:cubicBezTo>
                <a:cubicBezTo>
                  <a:pt x="619649" y="1288483"/>
                  <a:pt x="420018" y="1205954"/>
                  <a:pt x="266832" y="1233849"/>
                </a:cubicBezTo>
                <a:cubicBezTo>
                  <a:pt x="95519" y="1224619"/>
                  <a:pt x="-42405" y="1109333"/>
                  <a:pt x="0" y="967017"/>
                </a:cubicBezTo>
                <a:cubicBezTo>
                  <a:pt x="-1793" y="825665"/>
                  <a:pt x="13073" y="713618"/>
                  <a:pt x="0" y="593945"/>
                </a:cubicBezTo>
                <a:cubicBezTo>
                  <a:pt x="-13073" y="474272"/>
                  <a:pt x="19744" y="322029"/>
                  <a:pt x="0" y="205646"/>
                </a:cubicBezTo>
                <a:cubicBezTo>
                  <a:pt x="-14645" y="117445"/>
                  <a:pt x="122528" y="-3762"/>
                  <a:pt x="205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86780854">
                  <a:prstGeom prst="round2SameRect">
                    <a:avLst>
                      <a:gd name="adj1" fmla="val 16667"/>
                      <a:gd name="adj2" fmla="val 2162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C7537EFD-33FB-CE07-C5C1-558CB69EDF68}"/>
              </a:ext>
            </a:extLst>
          </p:cNvPr>
          <p:cNvGrpSpPr/>
          <p:nvPr/>
        </p:nvGrpSpPr>
        <p:grpSpPr>
          <a:xfrm flipH="1">
            <a:off x="-24729" y="0"/>
            <a:ext cx="7603452" cy="566708"/>
            <a:chOff x="-18821" y="-6981"/>
            <a:chExt cx="7212195" cy="2396252"/>
          </a:xfrm>
        </p:grpSpPr>
        <p:sp>
          <p:nvSpPr>
            <p:cNvPr id="81" name="สี่เหลี่ยมผืนผ้า 39">
              <a:extLst>
                <a:ext uri="{FF2B5EF4-FFF2-40B4-BE49-F238E27FC236}">
                  <a16:creationId xmlns:a16="http://schemas.microsoft.com/office/drawing/2014/main" id="{806AE7C9-17D6-85F1-D7D2-65A6A9F3B663}"/>
                </a:ext>
              </a:extLst>
            </p:cNvPr>
            <p:cNvSpPr/>
            <p:nvPr/>
          </p:nvSpPr>
          <p:spPr>
            <a:xfrm>
              <a:off x="0" y="1714"/>
              <a:ext cx="7193374" cy="2387557"/>
            </a:xfrm>
            <a:custGeom>
              <a:avLst/>
              <a:gdLst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7559675 w 7559675"/>
                <a:gd name="connsiteY2" fmla="*/ 251877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93359"/>
                <a:gd name="connsiteX1" fmla="*/ 7559675 w 7559675"/>
                <a:gd name="connsiteY1" fmla="*/ 0 h 2593359"/>
                <a:gd name="connsiteX2" fmla="*/ 4454525 w 7559675"/>
                <a:gd name="connsiteY2" fmla="*/ 861425 h 2593359"/>
                <a:gd name="connsiteX3" fmla="*/ 0 w 7559675"/>
                <a:gd name="connsiteY3" fmla="*/ 2518775 h 2593359"/>
                <a:gd name="connsiteX4" fmla="*/ 0 w 7559675"/>
                <a:gd name="connsiteY4" fmla="*/ 0 h 2593359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454525 w 7559675"/>
                <a:gd name="connsiteY2" fmla="*/ 8614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675" h="2518775">
                  <a:moveTo>
                    <a:pt x="0" y="0"/>
                  </a:moveTo>
                  <a:lnTo>
                    <a:pt x="7559675" y="0"/>
                  </a:lnTo>
                  <a:cubicBezTo>
                    <a:pt x="6607175" y="236342"/>
                    <a:pt x="4625975" y="53583"/>
                    <a:pt x="4454525" y="861425"/>
                  </a:cubicBezTo>
                  <a:cubicBezTo>
                    <a:pt x="3420533" y="3864975"/>
                    <a:pt x="1948392" y="734425"/>
                    <a:pt x="0" y="251877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100000">
                  <a:srgbClr val="00206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2" name="สี่เหลี่ยมผืนผ้า 39">
              <a:extLst>
                <a:ext uri="{FF2B5EF4-FFF2-40B4-BE49-F238E27FC236}">
                  <a16:creationId xmlns:a16="http://schemas.microsoft.com/office/drawing/2014/main" id="{C4DCC502-39AF-5C6E-29CA-C3AC4E2A251E}"/>
                </a:ext>
              </a:extLst>
            </p:cNvPr>
            <p:cNvSpPr/>
            <p:nvPr/>
          </p:nvSpPr>
          <p:spPr>
            <a:xfrm>
              <a:off x="-18821" y="-6981"/>
              <a:ext cx="7173000" cy="2259256"/>
            </a:xfrm>
            <a:custGeom>
              <a:avLst/>
              <a:gdLst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7559675 w 7559675"/>
                <a:gd name="connsiteY2" fmla="*/ 251877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93359"/>
                <a:gd name="connsiteX1" fmla="*/ 7559675 w 7559675"/>
                <a:gd name="connsiteY1" fmla="*/ 0 h 2593359"/>
                <a:gd name="connsiteX2" fmla="*/ 4454525 w 7559675"/>
                <a:gd name="connsiteY2" fmla="*/ 861425 h 2593359"/>
                <a:gd name="connsiteX3" fmla="*/ 0 w 7559675"/>
                <a:gd name="connsiteY3" fmla="*/ 2518775 h 2593359"/>
                <a:gd name="connsiteX4" fmla="*/ 0 w 7559675"/>
                <a:gd name="connsiteY4" fmla="*/ 0 h 2593359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454525 w 7559675"/>
                <a:gd name="connsiteY2" fmla="*/ 8614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675" h="2518775">
                  <a:moveTo>
                    <a:pt x="0" y="0"/>
                  </a:moveTo>
                  <a:lnTo>
                    <a:pt x="7559675" y="0"/>
                  </a:lnTo>
                  <a:cubicBezTo>
                    <a:pt x="6607175" y="236342"/>
                    <a:pt x="4625975" y="53583"/>
                    <a:pt x="4454525" y="861425"/>
                  </a:cubicBezTo>
                  <a:cubicBezTo>
                    <a:pt x="3420533" y="3864975"/>
                    <a:pt x="1948392" y="734425"/>
                    <a:pt x="0" y="25187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3" name="สี่เหลี่ยมผืนผ้า 39">
              <a:extLst>
                <a:ext uri="{FF2B5EF4-FFF2-40B4-BE49-F238E27FC236}">
                  <a16:creationId xmlns:a16="http://schemas.microsoft.com/office/drawing/2014/main" id="{B6759A2D-60D9-C30C-3393-A46B6072F886}"/>
                </a:ext>
              </a:extLst>
            </p:cNvPr>
            <p:cNvSpPr/>
            <p:nvPr/>
          </p:nvSpPr>
          <p:spPr>
            <a:xfrm>
              <a:off x="6646" y="-324"/>
              <a:ext cx="6872456" cy="2164595"/>
            </a:xfrm>
            <a:custGeom>
              <a:avLst/>
              <a:gdLst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7559675 w 7559675"/>
                <a:gd name="connsiteY2" fmla="*/ 251877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93359"/>
                <a:gd name="connsiteX1" fmla="*/ 7559675 w 7559675"/>
                <a:gd name="connsiteY1" fmla="*/ 0 h 2593359"/>
                <a:gd name="connsiteX2" fmla="*/ 4454525 w 7559675"/>
                <a:gd name="connsiteY2" fmla="*/ 861425 h 2593359"/>
                <a:gd name="connsiteX3" fmla="*/ 0 w 7559675"/>
                <a:gd name="connsiteY3" fmla="*/ 2518775 h 2593359"/>
                <a:gd name="connsiteX4" fmla="*/ 0 w 7559675"/>
                <a:gd name="connsiteY4" fmla="*/ 0 h 2593359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454525 w 7559675"/>
                <a:gd name="connsiteY2" fmla="*/ 8614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675" h="2518775">
                  <a:moveTo>
                    <a:pt x="0" y="0"/>
                  </a:moveTo>
                  <a:lnTo>
                    <a:pt x="7559675" y="0"/>
                  </a:lnTo>
                  <a:cubicBezTo>
                    <a:pt x="6607175" y="236342"/>
                    <a:pt x="4625975" y="53583"/>
                    <a:pt x="4454525" y="861425"/>
                  </a:cubicBezTo>
                  <a:cubicBezTo>
                    <a:pt x="3420533" y="3864975"/>
                    <a:pt x="1948392" y="734425"/>
                    <a:pt x="0" y="251877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3000">
                  <a:srgbClr val="9ED6F5"/>
                </a:gs>
                <a:gs pos="55000">
                  <a:srgbClr val="CCB1E5"/>
                </a:gs>
                <a:gs pos="0">
                  <a:srgbClr val="FFFFCC"/>
                </a:gs>
                <a:gs pos="100000">
                  <a:srgbClr val="00206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EFA5BBE3-BF9A-E561-1FBD-8B653A6ACBD0}"/>
              </a:ext>
            </a:extLst>
          </p:cNvPr>
          <p:cNvSpPr/>
          <p:nvPr/>
        </p:nvSpPr>
        <p:spPr>
          <a:xfrm>
            <a:off x="289771" y="588471"/>
            <a:ext cx="4358853" cy="2978408"/>
          </a:xfrm>
          <a:custGeom>
            <a:avLst/>
            <a:gdLst>
              <a:gd name="connsiteX0" fmla="*/ 0 w 4358853"/>
              <a:gd name="connsiteY0" fmla="*/ 234430 h 2978408"/>
              <a:gd name="connsiteX1" fmla="*/ 234430 w 4358853"/>
              <a:gd name="connsiteY1" fmla="*/ 0 h 2978408"/>
              <a:gd name="connsiteX2" fmla="*/ 921662 w 4358853"/>
              <a:gd name="connsiteY2" fmla="*/ 0 h 2978408"/>
              <a:gd name="connsiteX3" fmla="*/ 1453294 w 4358853"/>
              <a:gd name="connsiteY3" fmla="*/ 0 h 2978408"/>
              <a:gd name="connsiteX4" fmla="*/ 2140527 w 4358853"/>
              <a:gd name="connsiteY4" fmla="*/ 0 h 2978408"/>
              <a:gd name="connsiteX5" fmla="*/ 2866659 w 4358853"/>
              <a:gd name="connsiteY5" fmla="*/ 0 h 2978408"/>
              <a:gd name="connsiteX6" fmla="*/ 3398291 w 4358853"/>
              <a:gd name="connsiteY6" fmla="*/ 0 h 2978408"/>
              <a:gd name="connsiteX7" fmla="*/ 4124423 w 4358853"/>
              <a:gd name="connsiteY7" fmla="*/ 0 h 2978408"/>
              <a:gd name="connsiteX8" fmla="*/ 4358853 w 4358853"/>
              <a:gd name="connsiteY8" fmla="*/ 234430 h 2978408"/>
              <a:gd name="connsiteX9" fmla="*/ 4358853 w 4358853"/>
              <a:gd name="connsiteY9" fmla="*/ 811626 h 2978408"/>
              <a:gd name="connsiteX10" fmla="*/ 4358853 w 4358853"/>
              <a:gd name="connsiteY10" fmla="*/ 1363727 h 2978408"/>
              <a:gd name="connsiteX11" fmla="*/ 4358853 w 4358853"/>
              <a:gd name="connsiteY11" fmla="*/ 1966018 h 2978408"/>
              <a:gd name="connsiteX12" fmla="*/ 4358853 w 4358853"/>
              <a:gd name="connsiteY12" fmla="*/ 2743978 h 2978408"/>
              <a:gd name="connsiteX13" fmla="*/ 4124423 w 4358853"/>
              <a:gd name="connsiteY13" fmla="*/ 2978408 h 2978408"/>
              <a:gd name="connsiteX14" fmla="*/ 3398291 w 4358853"/>
              <a:gd name="connsiteY14" fmla="*/ 2978408 h 2978408"/>
              <a:gd name="connsiteX15" fmla="*/ 2711059 w 4358853"/>
              <a:gd name="connsiteY15" fmla="*/ 2978408 h 2978408"/>
              <a:gd name="connsiteX16" fmla="*/ 2140527 w 4358853"/>
              <a:gd name="connsiteY16" fmla="*/ 2978408 h 2978408"/>
              <a:gd name="connsiteX17" fmla="*/ 1453294 w 4358853"/>
              <a:gd name="connsiteY17" fmla="*/ 2978408 h 2978408"/>
              <a:gd name="connsiteX18" fmla="*/ 843862 w 4358853"/>
              <a:gd name="connsiteY18" fmla="*/ 2978408 h 2978408"/>
              <a:gd name="connsiteX19" fmla="*/ 234430 w 4358853"/>
              <a:gd name="connsiteY19" fmla="*/ 2978408 h 2978408"/>
              <a:gd name="connsiteX20" fmla="*/ 0 w 4358853"/>
              <a:gd name="connsiteY20" fmla="*/ 2743978 h 2978408"/>
              <a:gd name="connsiteX21" fmla="*/ 0 w 4358853"/>
              <a:gd name="connsiteY21" fmla="*/ 2141686 h 2978408"/>
              <a:gd name="connsiteX22" fmla="*/ 0 w 4358853"/>
              <a:gd name="connsiteY22" fmla="*/ 1589586 h 2978408"/>
              <a:gd name="connsiteX23" fmla="*/ 0 w 4358853"/>
              <a:gd name="connsiteY23" fmla="*/ 937103 h 2978408"/>
              <a:gd name="connsiteX24" fmla="*/ 0 w 4358853"/>
              <a:gd name="connsiteY24" fmla="*/ 234430 h 297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58853" h="2978408" fill="none" extrusionOk="0">
                <a:moveTo>
                  <a:pt x="0" y="234430"/>
                </a:moveTo>
                <a:cubicBezTo>
                  <a:pt x="-7757" y="128179"/>
                  <a:pt x="135671" y="-1008"/>
                  <a:pt x="234430" y="0"/>
                </a:cubicBezTo>
                <a:cubicBezTo>
                  <a:pt x="575225" y="16524"/>
                  <a:pt x="698985" y="-1116"/>
                  <a:pt x="921662" y="0"/>
                </a:cubicBezTo>
                <a:cubicBezTo>
                  <a:pt x="1144339" y="1116"/>
                  <a:pt x="1241796" y="-23466"/>
                  <a:pt x="1453294" y="0"/>
                </a:cubicBezTo>
                <a:cubicBezTo>
                  <a:pt x="1664792" y="23466"/>
                  <a:pt x="1841656" y="23041"/>
                  <a:pt x="2140527" y="0"/>
                </a:cubicBezTo>
                <a:cubicBezTo>
                  <a:pt x="2439398" y="-23041"/>
                  <a:pt x="2716514" y="6353"/>
                  <a:pt x="2866659" y="0"/>
                </a:cubicBezTo>
                <a:cubicBezTo>
                  <a:pt x="3016804" y="-6353"/>
                  <a:pt x="3149618" y="-10138"/>
                  <a:pt x="3398291" y="0"/>
                </a:cubicBezTo>
                <a:cubicBezTo>
                  <a:pt x="3646964" y="10138"/>
                  <a:pt x="3919359" y="-32844"/>
                  <a:pt x="4124423" y="0"/>
                </a:cubicBezTo>
                <a:cubicBezTo>
                  <a:pt x="4252674" y="-3694"/>
                  <a:pt x="4355838" y="94757"/>
                  <a:pt x="4358853" y="234430"/>
                </a:cubicBezTo>
                <a:cubicBezTo>
                  <a:pt x="4334483" y="409003"/>
                  <a:pt x="4371763" y="588562"/>
                  <a:pt x="4358853" y="811626"/>
                </a:cubicBezTo>
                <a:cubicBezTo>
                  <a:pt x="4345943" y="1034690"/>
                  <a:pt x="4378457" y="1203520"/>
                  <a:pt x="4358853" y="1363727"/>
                </a:cubicBezTo>
                <a:cubicBezTo>
                  <a:pt x="4339249" y="1523934"/>
                  <a:pt x="4364464" y="1670910"/>
                  <a:pt x="4358853" y="1966018"/>
                </a:cubicBezTo>
                <a:cubicBezTo>
                  <a:pt x="4353242" y="2261126"/>
                  <a:pt x="4362875" y="2405296"/>
                  <a:pt x="4358853" y="2743978"/>
                </a:cubicBezTo>
                <a:cubicBezTo>
                  <a:pt x="4363994" y="2877202"/>
                  <a:pt x="4266685" y="2999557"/>
                  <a:pt x="4124423" y="2978408"/>
                </a:cubicBezTo>
                <a:cubicBezTo>
                  <a:pt x="3804552" y="2952153"/>
                  <a:pt x="3550974" y="2949775"/>
                  <a:pt x="3398291" y="2978408"/>
                </a:cubicBezTo>
                <a:cubicBezTo>
                  <a:pt x="3245608" y="3007041"/>
                  <a:pt x="3013190" y="2999743"/>
                  <a:pt x="2711059" y="2978408"/>
                </a:cubicBezTo>
                <a:cubicBezTo>
                  <a:pt x="2408928" y="2957073"/>
                  <a:pt x="2382776" y="2992371"/>
                  <a:pt x="2140527" y="2978408"/>
                </a:cubicBezTo>
                <a:cubicBezTo>
                  <a:pt x="1898278" y="2964445"/>
                  <a:pt x="1780047" y="2972186"/>
                  <a:pt x="1453294" y="2978408"/>
                </a:cubicBezTo>
                <a:cubicBezTo>
                  <a:pt x="1126541" y="2984630"/>
                  <a:pt x="1106749" y="2958885"/>
                  <a:pt x="843862" y="2978408"/>
                </a:cubicBezTo>
                <a:cubicBezTo>
                  <a:pt x="580975" y="2997931"/>
                  <a:pt x="398870" y="2962929"/>
                  <a:pt x="234430" y="2978408"/>
                </a:cubicBezTo>
                <a:cubicBezTo>
                  <a:pt x="123461" y="2995541"/>
                  <a:pt x="-6593" y="2867886"/>
                  <a:pt x="0" y="2743978"/>
                </a:cubicBezTo>
                <a:cubicBezTo>
                  <a:pt x="4257" y="2590742"/>
                  <a:pt x="-5704" y="2340545"/>
                  <a:pt x="0" y="2141686"/>
                </a:cubicBezTo>
                <a:cubicBezTo>
                  <a:pt x="5704" y="1942827"/>
                  <a:pt x="-16724" y="1752596"/>
                  <a:pt x="0" y="1589586"/>
                </a:cubicBezTo>
                <a:cubicBezTo>
                  <a:pt x="16724" y="1426576"/>
                  <a:pt x="19268" y="1136284"/>
                  <a:pt x="0" y="937103"/>
                </a:cubicBezTo>
                <a:cubicBezTo>
                  <a:pt x="-19268" y="737922"/>
                  <a:pt x="10582" y="557317"/>
                  <a:pt x="0" y="234430"/>
                </a:cubicBezTo>
                <a:close/>
              </a:path>
              <a:path w="4358853" h="2978408" stroke="0" extrusionOk="0">
                <a:moveTo>
                  <a:pt x="0" y="234430"/>
                </a:moveTo>
                <a:cubicBezTo>
                  <a:pt x="27639" y="109173"/>
                  <a:pt x="84101" y="-5806"/>
                  <a:pt x="234430" y="0"/>
                </a:cubicBezTo>
                <a:cubicBezTo>
                  <a:pt x="405702" y="12855"/>
                  <a:pt x="635438" y="10245"/>
                  <a:pt x="766062" y="0"/>
                </a:cubicBezTo>
                <a:cubicBezTo>
                  <a:pt x="896686" y="-10245"/>
                  <a:pt x="1199711" y="-1866"/>
                  <a:pt x="1336595" y="0"/>
                </a:cubicBezTo>
                <a:cubicBezTo>
                  <a:pt x="1473479" y="1866"/>
                  <a:pt x="1734112" y="-788"/>
                  <a:pt x="1946027" y="0"/>
                </a:cubicBezTo>
                <a:cubicBezTo>
                  <a:pt x="2157942" y="788"/>
                  <a:pt x="2317815" y="2362"/>
                  <a:pt x="2555459" y="0"/>
                </a:cubicBezTo>
                <a:cubicBezTo>
                  <a:pt x="2793103" y="-2362"/>
                  <a:pt x="3097089" y="-4360"/>
                  <a:pt x="3281591" y="0"/>
                </a:cubicBezTo>
                <a:cubicBezTo>
                  <a:pt x="3466093" y="4360"/>
                  <a:pt x="3953600" y="-30682"/>
                  <a:pt x="4124423" y="0"/>
                </a:cubicBezTo>
                <a:cubicBezTo>
                  <a:pt x="4259837" y="401"/>
                  <a:pt x="4356157" y="84984"/>
                  <a:pt x="4358853" y="234430"/>
                </a:cubicBezTo>
                <a:cubicBezTo>
                  <a:pt x="4373629" y="478912"/>
                  <a:pt x="4336760" y="578587"/>
                  <a:pt x="4358853" y="886912"/>
                </a:cubicBezTo>
                <a:cubicBezTo>
                  <a:pt x="4380946" y="1195237"/>
                  <a:pt x="4345091" y="1220746"/>
                  <a:pt x="4358853" y="1464109"/>
                </a:cubicBezTo>
                <a:cubicBezTo>
                  <a:pt x="4372615" y="1707472"/>
                  <a:pt x="4370792" y="1842936"/>
                  <a:pt x="4358853" y="2016209"/>
                </a:cubicBezTo>
                <a:cubicBezTo>
                  <a:pt x="4346914" y="2189482"/>
                  <a:pt x="4372221" y="2505476"/>
                  <a:pt x="4358853" y="2743978"/>
                </a:cubicBezTo>
                <a:cubicBezTo>
                  <a:pt x="4367145" y="2884949"/>
                  <a:pt x="4233786" y="2974321"/>
                  <a:pt x="4124423" y="2978408"/>
                </a:cubicBezTo>
                <a:cubicBezTo>
                  <a:pt x="3999382" y="2988035"/>
                  <a:pt x="3702181" y="2989294"/>
                  <a:pt x="3514991" y="2978408"/>
                </a:cubicBezTo>
                <a:cubicBezTo>
                  <a:pt x="3327801" y="2967522"/>
                  <a:pt x="2992252" y="2948834"/>
                  <a:pt x="2827759" y="2978408"/>
                </a:cubicBezTo>
                <a:cubicBezTo>
                  <a:pt x="2663266" y="3007982"/>
                  <a:pt x="2485261" y="2960248"/>
                  <a:pt x="2296126" y="2978408"/>
                </a:cubicBezTo>
                <a:cubicBezTo>
                  <a:pt x="2106991" y="2996568"/>
                  <a:pt x="1973908" y="2996315"/>
                  <a:pt x="1764494" y="2978408"/>
                </a:cubicBezTo>
                <a:cubicBezTo>
                  <a:pt x="1555080" y="2960501"/>
                  <a:pt x="1450126" y="3007746"/>
                  <a:pt x="1155062" y="2978408"/>
                </a:cubicBezTo>
                <a:cubicBezTo>
                  <a:pt x="859998" y="2949070"/>
                  <a:pt x="503512" y="2959553"/>
                  <a:pt x="234430" y="2978408"/>
                </a:cubicBezTo>
                <a:cubicBezTo>
                  <a:pt x="86793" y="2978871"/>
                  <a:pt x="2605" y="2875495"/>
                  <a:pt x="0" y="2743978"/>
                </a:cubicBezTo>
                <a:cubicBezTo>
                  <a:pt x="-7751" y="2596409"/>
                  <a:pt x="-14233" y="2227708"/>
                  <a:pt x="0" y="2066400"/>
                </a:cubicBezTo>
                <a:cubicBezTo>
                  <a:pt x="14233" y="1905092"/>
                  <a:pt x="-9945" y="1639709"/>
                  <a:pt x="0" y="1439013"/>
                </a:cubicBezTo>
                <a:cubicBezTo>
                  <a:pt x="9945" y="1238317"/>
                  <a:pt x="-12331" y="586944"/>
                  <a:pt x="0" y="23443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214293163">
                  <a:prstGeom prst="roundRect">
                    <a:avLst>
                      <a:gd name="adj" fmla="val 787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544513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2880" algn="l"/>
                <a:tab pos="269875" algn="l"/>
                <a:tab pos="685800" algn="l"/>
                <a:tab pos="2286000" algn="l"/>
              </a:tabLst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สำหรับผลการประเมินความสำเร็จของกิจกรรมโดยคณะกรรมการดำเนินงาน มีความสำเร็จของกิจกรรมในภาพรวม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4.52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คะแนน อยู่ในระดับคุณภาพ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ดีมาก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ซึ่งจากการประชุมสรุปผลการจัดกิจกรรมของคณะกรรมการดำเนินงาน เมื่อวันที่ 26 เดือนกุมภาพันธ์ พ.ศ. 2567 ได้มีข้อเสนอแนะแนวทางการปรับปรุง/พัฒนา การจัดกิจกรรม ดังนี้ 1) ในขั้นตอนการจัดครูที่ปรึกษางานวิจัยให้กับนักเรียนควรคัดเลือกครูที่ปรึกษาให้เร็วขึ้นและนักเรียนพบครูที่ปรึกษางานวิจัยเร็วขึ้นกว่าเดิม โดยนักเรียนกับครูที่ปรึกษาควรร่วมกันคิดหัวข้องานวิจัยตั้งแต่ตอนแรก เพื่อให้มีแนวทางที่ถูกต้องร่วมกัน 2) ควรจัดกิจกรรมก่อนสอบปลายภาค อย่างน้อย 3 สัปดาห์ เพื่อนักเรียนจะได้มีเวลาทำงานอย่างเต็มที่และไม่รบกวนการอ่านหนังสือสอบ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61" name="กลุ่ม 60">
            <a:extLst>
              <a:ext uri="{FF2B5EF4-FFF2-40B4-BE49-F238E27FC236}">
                <a16:creationId xmlns:a16="http://schemas.microsoft.com/office/drawing/2014/main" id="{46DEAC95-1DA6-0C90-8FEB-8C1EA2A668EC}"/>
              </a:ext>
            </a:extLst>
          </p:cNvPr>
          <p:cNvGrpSpPr/>
          <p:nvPr/>
        </p:nvGrpSpPr>
        <p:grpSpPr>
          <a:xfrm>
            <a:off x="4979458" y="1239764"/>
            <a:ext cx="2290446" cy="1770034"/>
            <a:chOff x="558056" y="3130461"/>
            <a:chExt cx="2395619" cy="1851311"/>
          </a:xfrm>
        </p:grpSpPr>
        <p:pic>
          <p:nvPicPr>
            <p:cNvPr id="25" name="Picture 1">
              <a:extLst>
                <a:ext uri="{FF2B5EF4-FFF2-40B4-BE49-F238E27FC236}">
                  <a16:creationId xmlns:a16="http://schemas.microsoft.com/office/drawing/2014/main" id="{9BC5CD5C-BC26-8A65-29E1-FBA64B476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0" t="10000" r="5560" b="10000"/>
            <a:stretch/>
          </p:blipFill>
          <p:spPr>
            <a:xfrm>
              <a:off x="601005" y="3130461"/>
              <a:ext cx="2352670" cy="1411602"/>
            </a:xfrm>
            <a:custGeom>
              <a:avLst/>
              <a:gdLst>
                <a:gd name="connsiteX0" fmla="*/ 0 w 2352670"/>
                <a:gd name="connsiteY0" fmla="*/ 0 h 1411602"/>
                <a:gd name="connsiteX1" fmla="*/ 2352670 w 2352670"/>
                <a:gd name="connsiteY1" fmla="*/ 0 h 1411602"/>
                <a:gd name="connsiteX2" fmla="*/ 2352670 w 2352670"/>
                <a:gd name="connsiteY2" fmla="*/ 1411602 h 1411602"/>
                <a:gd name="connsiteX3" fmla="*/ 0 w 2352670"/>
                <a:gd name="connsiteY3" fmla="*/ 1411602 h 1411602"/>
                <a:gd name="connsiteX4" fmla="*/ 0 w 2352670"/>
                <a:gd name="connsiteY4" fmla="*/ 0 h 14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0" h="1411602" fill="none" extrusionOk="0">
                  <a:moveTo>
                    <a:pt x="0" y="0"/>
                  </a:moveTo>
                  <a:cubicBezTo>
                    <a:pt x="951215" y="-77557"/>
                    <a:pt x="1700540" y="-7586"/>
                    <a:pt x="2352670" y="0"/>
                  </a:cubicBezTo>
                  <a:cubicBezTo>
                    <a:pt x="2318620" y="605767"/>
                    <a:pt x="2478774" y="843400"/>
                    <a:pt x="2352670" y="1411602"/>
                  </a:cubicBezTo>
                  <a:cubicBezTo>
                    <a:pt x="1304994" y="1415073"/>
                    <a:pt x="899628" y="1510853"/>
                    <a:pt x="0" y="1411602"/>
                  </a:cubicBezTo>
                  <a:cubicBezTo>
                    <a:pt x="-52406" y="1111681"/>
                    <a:pt x="75226" y="362478"/>
                    <a:pt x="0" y="0"/>
                  </a:cubicBezTo>
                  <a:close/>
                </a:path>
                <a:path w="2352670" h="1411602" stroke="0" extrusionOk="0">
                  <a:moveTo>
                    <a:pt x="0" y="0"/>
                  </a:moveTo>
                  <a:cubicBezTo>
                    <a:pt x="330078" y="78194"/>
                    <a:pt x="1909406" y="53247"/>
                    <a:pt x="2352670" y="0"/>
                  </a:cubicBezTo>
                  <a:cubicBezTo>
                    <a:pt x="2288030" y="399337"/>
                    <a:pt x="2405537" y="1126882"/>
                    <a:pt x="2352670" y="1411602"/>
                  </a:cubicBezTo>
                  <a:cubicBezTo>
                    <a:pt x="1273817" y="1431502"/>
                    <a:pt x="302181" y="1434612"/>
                    <a:pt x="0" y="1411602"/>
                  </a:cubicBezTo>
                  <a:cubicBezTo>
                    <a:pt x="-61320" y="1265449"/>
                    <a:pt x="79165" y="370649"/>
                    <a:pt x="0" y="0"/>
                  </a:cubicBezTo>
                  <a:close/>
                </a:path>
              </a:pathLst>
            </a:custGeom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31233307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  <p:sp>
          <p:nvSpPr>
            <p:cNvPr id="42" name="สี่เหลี่ยมผืนผ้า: มุมมนด้านบน 41">
              <a:extLst>
                <a:ext uri="{FF2B5EF4-FFF2-40B4-BE49-F238E27FC236}">
                  <a16:creationId xmlns:a16="http://schemas.microsoft.com/office/drawing/2014/main" id="{1C27249E-C4C8-0E3A-A53C-58787AE7D7F1}"/>
                </a:ext>
              </a:extLst>
            </p:cNvPr>
            <p:cNvSpPr/>
            <p:nvPr/>
          </p:nvSpPr>
          <p:spPr>
            <a:xfrm>
              <a:off x="558056" y="4637773"/>
              <a:ext cx="2352670" cy="343999"/>
            </a:xfrm>
            <a:custGeom>
              <a:avLst/>
              <a:gdLst>
                <a:gd name="connsiteX0" fmla="*/ 34090 w 2352670"/>
                <a:gd name="connsiteY0" fmla="*/ 0 h 343999"/>
                <a:gd name="connsiteX1" fmla="*/ 559523 w 2352670"/>
                <a:gd name="connsiteY1" fmla="*/ 0 h 343999"/>
                <a:gd name="connsiteX2" fmla="*/ 1176335 w 2352670"/>
                <a:gd name="connsiteY2" fmla="*/ 0 h 343999"/>
                <a:gd name="connsiteX3" fmla="*/ 1678923 w 2352670"/>
                <a:gd name="connsiteY3" fmla="*/ 0 h 343999"/>
                <a:gd name="connsiteX4" fmla="*/ 2318580 w 2352670"/>
                <a:gd name="connsiteY4" fmla="*/ 0 h 343999"/>
                <a:gd name="connsiteX5" fmla="*/ 2352670 w 2352670"/>
                <a:gd name="connsiteY5" fmla="*/ 34090 h 343999"/>
                <a:gd name="connsiteX6" fmla="*/ 2352670 w 2352670"/>
                <a:gd name="connsiteY6" fmla="*/ 172000 h 343999"/>
                <a:gd name="connsiteX7" fmla="*/ 2180670 w 2352670"/>
                <a:gd name="connsiteY7" fmla="*/ 344000 h 343999"/>
                <a:gd name="connsiteX8" fmla="*/ 1531200 w 2352670"/>
                <a:gd name="connsiteY8" fmla="*/ 344000 h 343999"/>
                <a:gd name="connsiteX9" fmla="*/ 901817 w 2352670"/>
                <a:gd name="connsiteY9" fmla="*/ 343999 h 343999"/>
                <a:gd name="connsiteX10" fmla="*/ 172000 w 2352670"/>
                <a:gd name="connsiteY10" fmla="*/ 343999 h 343999"/>
                <a:gd name="connsiteX11" fmla="*/ 0 w 2352670"/>
                <a:gd name="connsiteY11" fmla="*/ 171999 h 343999"/>
                <a:gd name="connsiteX12" fmla="*/ 0 w 2352670"/>
                <a:gd name="connsiteY12" fmla="*/ 34090 h 343999"/>
                <a:gd name="connsiteX13" fmla="*/ 34090 w 2352670"/>
                <a:gd name="connsiteY13" fmla="*/ 0 h 3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670" h="343999" fill="none" extrusionOk="0">
                  <a:moveTo>
                    <a:pt x="34090" y="0"/>
                  </a:moveTo>
                  <a:cubicBezTo>
                    <a:pt x="248498" y="6123"/>
                    <a:pt x="305216" y="-23824"/>
                    <a:pt x="559523" y="0"/>
                  </a:cubicBezTo>
                  <a:cubicBezTo>
                    <a:pt x="813830" y="23824"/>
                    <a:pt x="875930" y="21454"/>
                    <a:pt x="1176335" y="0"/>
                  </a:cubicBezTo>
                  <a:cubicBezTo>
                    <a:pt x="1476740" y="-21454"/>
                    <a:pt x="1479422" y="19752"/>
                    <a:pt x="1678923" y="0"/>
                  </a:cubicBezTo>
                  <a:cubicBezTo>
                    <a:pt x="1878424" y="-19752"/>
                    <a:pt x="2104191" y="-250"/>
                    <a:pt x="2318580" y="0"/>
                  </a:cubicBezTo>
                  <a:cubicBezTo>
                    <a:pt x="2336957" y="-573"/>
                    <a:pt x="2353195" y="12760"/>
                    <a:pt x="2352670" y="34090"/>
                  </a:cubicBezTo>
                  <a:cubicBezTo>
                    <a:pt x="2349052" y="84207"/>
                    <a:pt x="2358221" y="112746"/>
                    <a:pt x="2352670" y="172000"/>
                  </a:cubicBezTo>
                  <a:cubicBezTo>
                    <a:pt x="2345895" y="245469"/>
                    <a:pt x="2295271" y="346452"/>
                    <a:pt x="2180670" y="344000"/>
                  </a:cubicBezTo>
                  <a:cubicBezTo>
                    <a:pt x="2037096" y="325181"/>
                    <a:pt x="1739444" y="336449"/>
                    <a:pt x="1531200" y="344000"/>
                  </a:cubicBezTo>
                  <a:cubicBezTo>
                    <a:pt x="1322956" y="351551"/>
                    <a:pt x="1188903" y="335552"/>
                    <a:pt x="901817" y="343999"/>
                  </a:cubicBezTo>
                  <a:cubicBezTo>
                    <a:pt x="614731" y="352447"/>
                    <a:pt x="330440" y="337039"/>
                    <a:pt x="172000" y="343999"/>
                  </a:cubicBezTo>
                  <a:cubicBezTo>
                    <a:pt x="56017" y="347190"/>
                    <a:pt x="3406" y="260224"/>
                    <a:pt x="0" y="171999"/>
                  </a:cubicBezTo>
                  <a:cubicBezTo>
                    <a:pt x="-766" y="122898"/>
                    <a:pt x="4543" y="91162"/>
                    <a:pt x="0" y="34090"/>
                  </a:cubicBezTo>
                  <a:cubicBezTo>
                    <a:pt x="-726" y="18086"/>
                    <a:pt x="12307" y="3206"/>
                    <a:pt x="34090" y="0"/>
                  </a:cubicBezTo>
                  <a:close/>
                </a:path>
                <a:path w="2352670" h="343999" stroke="0" extrusionOk="0">
                  <a:moveTo>
                    <a:pt x="34090" y="0"/>
                  </a:moveTo>
                  <a:cubicBezTo>
                    <a:pt x="243483" y="-17144"/>
                    <a:pt x="382150" y="-14578"/>
                    <a:pt x="536678" y="0"/>
                  </a:cubicBezTo>
                  <a:cubicBezTo>
                    <a:pt x="691206" y="14578"/>
                    <a:pt x="852579" y="871"/>
                    <a:pt x="1062111" y="0"/>
                  </a:cubicBezTo>
                  <a:cubicBezTo>
                    <a:pt x="1271643" y="-871"/>
                    <a:pt x="1405947" y="-19926"/>
                    <a:pt x="1587543" y="0"/>
                  </a:cubicBezTo>
                  <a:cubicBezTo>
                    <a:pt x="1769139" y="19926"/>
                    <a:pt x="2002874" y="-17174"/>
                    <a:pt x="2318580" y="0"/>
                  </a:cubicBezTo>
                  <a:cubicBezTo>
                    <a:pt x="2338898" y="3382"/>
                    <a:pt x="2349868" y="16227"/>
                    <a:pt x="2352670" y="34090"/>
                  </a:cubicBezTo>
                  <a:cubicBezTo>
                    <a:pt x="2359186" y="101780"/>
                    <a:pt x="2351679" y="142154"/>
                    <a:pt x="2352670" y="172000"/>
                  </a:cubicBezTo>
                  <a:cubicBezTo>
                    <a:pt x="2354880" y="266028"/>
                    <a:pt x="2277883" y="341477"/>
                    <a:pt x="2180670" y="344000"/>
                  </a:cubicBezTo>
                  <a:cubicBezTo>
                    <a:pt x="2039491" y="342813"/>
                    <a:pt x="1790852" y="311894"/>
                    <a:pt x="1531200" y="344000"/>
                  </a:cubicBezTo>
                  <a:cubicBezTo>
                    <a:pt x="1271548" y="376106"/>
                    <a:pt x="1174474" y="376913"/>
                    <a:pt x="841557" y="343999"/>
                  </a:cubicBezTo>
                  <a:cubicBezTo>
                    <a:pt x="508640" y="311085"/>
                    <a:pt x="355966" y="375653"/>
                    <a:pt x="172000" y="343999"/>
                  </a:cubicBezTo>
                  <a:cubicBezTo>
                    <a:pt x="84937" y="359737"/>
                    <a:pt x="7724" y="271569"/>
                    <a:pt x="0" y="171999"/>
                  </a:cubicBezTo>
                  <a:cubicBezTo>
                    <a:pt x="3224" y="116368"/>
                    <a:pt x="2934" y="75149"/>
                    <a:pt x="0" y="34090"/>
                  </a:cubicBezTo>
                  <a:cubicBezTo>
                    <a:pt x="3217" y="16065"/>
                    <a:pt x="11694" y="-2686"/>
                    <a:pt x="340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extLst>
                <a:ext uri="{C807C97D-BFC1-408E-A445-0C87EB9F89A2}">
                  <ask:lineSketchStyleProps xmlns:ask="http://schemas.microsoft.com/office/drawing/2018/sketchyshapes" sd="1141526291">
                    <a:prstGeom prst="round2SameRect">
                      <a:avLst>
                        <a:gd name="adj1" fmla="val 9910"/>
                        <a:gd name="adj2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1 แสดงพิธีเปิดงาน</a:t>
              </a:r>
              <a:endParaRPr lang="th-TH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กลุ่ม 59">
            <a:extLst>
              <a:ext uri="{FF2B5EF4-FFF2-40B4-BE49-F238E27FC236}">
                <a16:creationId xmlns:a16="http://schemas.microsoft.com/office/drawing/2014/main" id="{1B8D1316-D3A6-F4E1-9236-5645660234D1}"/>
              </a:ext>
            </a:extLst>
          </p:cNvPr>
          <p:cNvGrpSpPr/>
          <p:nvPr/>
        </p:nvGrpSpPr>
        <p:grpSpPr>
          <a:xfrm>
            <a:off x="2688473" y="3776693"/>
            <a:ext cx="2249382" cy="1887318"/>
            <a:chOff x="3342000" y="2623142"/>
            <a:chExt cx="2352670" cy="1973981"/>
          </a:xfrm>
        </p:grpSpPr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5EC01BA3-1D5E-0C86-B8CD-8A2388111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" r="2035"/>
            <a:stretch/>
          </p:blipFill>
          <p:spPr>
            <a:xfrm>
              <a:off x="3342000" y="2623142"/>
              <a:ext cx="2352670" cy="1411602"/>
            </a:xfrm>
            <a:custGeom>
              <a:avLst/>
              <a:gdLst>
                <a:gd name="connsiteX0" fmla="*/ 0 w 2352670"/>
                <a:gd name="connsiteY0" fmla="*/ 0 h 1411602"/>
                <a:gd name="connsiteX1" fmla="*/ 2352670 w 2352670"/>
                <a:gd name="connsiteY1" fmla="*/ 0 h 1411602"/>
                <a:gd name="connsiteX2" fmla="*/ 2352670 w 2352670"/>
                <a:gd name="connsiteY2" fmla="*/ 1411602 h 1411602"/>
                <a:gd name="connsiteX3" fmla="*/ 0 w 2352670"/>
                <a:gd name="connsiteY3" fmla="*/ 1411602 h 1411602"/>
                <a:gd name="connsiteX4" fmla="*/ 0 w 2352670"/>
                <a:gd name="connsiteY4" fmla="*/ 0 h 14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0" h="1411602" fill="none" extrusionOk="0">
                  <a:moveTo>
                    <a:pt x="0" y="0"/>
                  </a:moveTo>
                  <a:cubicBezTo>
                    <a:pt x="331530" y="91600"/>
                    <a:pt x="1411685" y="51288"/>
                    <a:pt x="2352670" y="0"/>
                  </a:cubicBezTo>
                  <a:cubicBezTo>
                    <a:pt x="2273096" y="660827"/>
                    <a:pt x="2432525" y="1059539"/>
                    <a:pt x="2352670" y="1411602"/>
                  </a:cubicBezTo>
                  <a:cubicBezTo>
                    <a:pt x="1462580" y="1460583"/>
                    <a:pt x="1176107" y="1381189"/>
                    <a:pt x="0" y="1411602"/>
                  </a:cubicBezTo>
                  <a:cubicBezTo>
                    <a:pt x="36331" y="1266799"/>
                    <a:pt x="23300" y="568769"/>
                    <a:pt x="0" y="0"/>
                  </a:cubicBezTo>
                  <a:close/>
                </a:path>
                <a:path w="2352670" h="1411602" stroke="0" extrusionOk="0">
                  <a:moveTo>
                    <a:pt x="0" y="0"/>
                  </a:moveTo>
                  <a:cubicBezTo>
                    <a:pt x="531293" y="-13825"/>
                    <a:pt x="1249594" y="36036"/>
                    <a:pt x="2352670" y="0"/>
                  </a:cubicBezTo>
                  <a:cubicBezTo>
                    <a:pt x="2469623" y="434089"/>
                    <a:pt x="2259037" y="1018060"/>
                    <a:pt x="2352670" y="1411602"/>
                  </a:cubicBezTo>
                  <a:cubicBezTo>
                    <a:pt x="1833338" y="1528949"/>
                    <a:pt x="674644" y="1298312"/>
                    <a:pt x="0" y="1411602"/>
                  </a:cubicBezTo>
                  <a:cubicBezTo>
                    <a:pt x="68011" y="1105754"/>
                    <a:pt x="67408" y="631379"/>
                    <a:pt x="0" y="0"/>
                  </a:cubicBezTo>
                  <a:close/>
                </a:path>
              </a:pathLst>
            </a:custGeom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868773389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  <p:sp>
          <p:nvSpPr>
            <p:cNvPr id="47" name="สี่เหลี่ยมผืนผ้า: มุมมนด้านบน 46">
              <a:extLst>
                <a:ext uri="{FF2B5EF4-FFF2-40B4-BE49-F238E27FC236}">
                  <a16:creationId xmlns:a16="http://schemas.microsoft.com/office/drawing/2014/main" id="{A43E4727-153B-FDF8-580E-A02D309750E9}"/>
                </a:ext>
              </a:extLst>
            </p:cNvPr>
            <p:cNvSpPr/>
            <p:nvPr/>
          </p:nvSpPr>
          <p:spPr>
            <a:xfrm>
              <a:off x="3342000" y="4090098"/>
              <a:ext cx="2352670" cy="507025"/>
            </a:xfrm>
            <a:custGeom>
              <a:avLst/>
              <a:gdLst>
                <a:gd name="connsiteX0" fmla="*/ 223573 w 2352670"/>
                <a:gd name="connsiteY0" fmla="*/ 0 h 507025"/>
                <a:gd name="connsiteX1" fmla="*/ 839692 w 2352670"/>
                <a:gd name="connsiteY1" fmla="*/ 0 h 507025"/>
                <a:gd name="connsiteX2" fmla="*/ 1436757 w 2352670"/>
                <a:gd name="connsiteY2" fmla="*/ 0 h 507025"/>
                <a:gd name="connsiteX3" fmla="*/ 2129097 w 2352670"/>
                <a:gd name="connsiteY3" fmla="*/ 0 h 507025"/>
                <a:gd name="connsiteX4" fmla="*/ 2352670 w 2352670"/>
                <a:gd name="connsiteY4" fmla="*/ 223573 h 507025"/>
                <a:gd name="connsiteX5" fmla="*/ 2352670 w 2352670"/>
                <a:gd name="connsiteY5" fmla="*/ 320176 h 507025"/>
                <a:gd name="connsiteX6" fmla="*/ 2165821 w 2352670"/>
                <a:gd name="connsiteY6" fmla="*/ 507025 h 507025"/>
                <a:gd name="connsiteX7" fmla="*/ 1506164 w 2352670"/>
                <a:gd name="connsiteY7" fmla="*/ 507025 h 507025"/>
                <a:gd name="connsiteX8" fmla="*/ 886086 w 2352670"/>
                <a:gd name="connsiteY8" fmla="*/ 507025 h 507025"/>
                <a:gd name="connsiteX9" fmla="*/ 186849 w 2352670"/>
                <a:gd name="connsiteY9" fmla="*/ 507025 h 507025"/>
                <a:gd name="connsiteX10" fmla="*/ 0 w 2352670"/>
                <a:gd name="connsiteY10" fmla="*/ 320176 h 507025"/>
                <a:gd name="connsiteX11" fmla="*/ 0 w 2352670"/>
                <a:gd name="connsiteY11" fmla="*/ 223573 h 507025"/>
                <a:gd name="connsiteX12" fmla="*/ 223573 w 2352670"/>
                <a:gd name="connsiteY12" fmla="*/ 0 h 50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2670" h="507025" fill="none" extrusionOk="0">
                  <a:moveTo>
                    <a:pt x="223573" y="0"/>
                  </a:moveTo>
                  <a:cubicBezTo>
                    <a:pt x="437923" y="-3144"/>
                    <a:pt x="703475" y="-30305"/>
                    <a:pt x="839692" y="0"/>
                  </a:cubicBezTo>
                  <a:cubicBezTo>
                    <a:pt x="975909" y="30305"/>
                    <a:pt x="1184747" y="25032"/>
                    <a:pt x="1436757" y="0"/>
                  </a:cubicBezTo>
                  <a:cubicBezTo>
                    <a:pt x="1688768" y="-25032"/>
                    <a:pt x="1927220" y="5090"/>
                    <a:pt x="2129097" y="0"/>
                  </a:cubicBezTo>
                  <a:cubicBezTo>
                    <a:pt x="2260455" y="19807"/>
                    <a:pt x="2365978" y="123196"/>
                    <a:pt x="2352670" y="223573"/>
                  </a:cubicBezTo>
                  <a:cubicBezTo>
                    <a:pt x="2354897" y="252813"/>
                    <a:pt x="2353560" y="280978"/>
                    <a:pt x="2352670" y="320176"/>
                  </a:cubicBezTo>
                  <a:cubicBezTo>
                    <a:pt x="2351473" y="427747"/>
                    <a:pt x="2275751" y="508916"/>
                    <a:pt x="2165821" y="507025"/>
                  </a:cubicBezTo>
                  <a:cubicBezTo>
                    <a:pt x="1856180" y="539790"/>
                    <a:pt x="1649541" y="530561"/>
                    <a:pt x="1506164" y="507025"/>
                  </a:cubicBezTo>
                  <a:cubicBezTo>
                    <a:pt x="1362787" y="483489"/>
                    <a:pt x="1086393" y="487463"/>
                    <a:pt x="886086" y="507025"/>
                  </a:cubicBezTo>
                  <a:cubicBezTo>
                    <a:pt x="685779" y="526587"/>
                    <a:pt x="434629" y="512683"/>
                    <a:pt x="186849" y="507025"/>
                  </a:cubicBezTo>
                  <a:cubicBezTo>
                    <a:pt x="92934" y="494659"/>
                    <a:pt x="5015" y="420933"/>
                    <a:pt x="0" y="320176"/>
                  </a:cubicBezTo>
                  <a:cubicBezTo>
                    <a:pt x="3919" y="280861"/>
                    <a:pt x="991" y="270703"/>
                    <a:pt x="0" y="223573"/>
                  </a:cubicBezTo>
                  <a:cubicBezTo>
                    <a:pt x="-11603" y="107977"/>
                    <a:pt x="83956" y="-15695"/>
                    <a:pt x="223573" y="0"/>
                  </a:cubicBezTo>
                  <a:close/>
                </a:path>
                <a:path w="2352670" h="507025" stroke="0" extrusionOk="0">
                  <a:moveTo>
                    <a:pt x="223573" y="0"/>
                  </a:moveTo>
                  <a:cubicBezTo>
                    <a:pt x="447953" y="-12341"/>
                    <a:pt x="573539" y="-415"/>
                    <a:pt x="801582" y="0"/>
                  </a:cubicBezTo>
                  <a:cubicBezTo>
                    <a:pt x="1029625" y="415"/>
                    <a:pt x="1194897" y="-18182"/>
                    <a:pt x="1398646" y="0"/>
                  </a:cubicBezTo>
                  <a:cubicBezTo>
                    <a:pt x="1602395" y="18182"/>
                    <a:pt x="1939045" y="16248"/>
                    <a:pt x="2129097" y="0"/>
                  </a:cubicBezTo>
                  <a:cubicBezTo>
                    <a:pt x="2272902" y="-1784"/>
                    <a:pt x="2350394" y="101789"/>
                    <a:pt x="2352670" y="223573"/>
                  </a:cubicBezTo>
                  <a:cubicBezTo>
                    <a:pt x="2351151" y="266077"/>
                    <a:pt x="2355832" y="275018"/>
                    <a:pt x="2352670" y="320176"/>
                  </a:cubicBezTo>
                  <a:cubicBezTo>
                    <a:pt x="2359981" y="413349"/>
                    <a:pt x="2259734" y="484448"/>
                    <a:pt x="2165821" y="507025"/>
                  </a:cubicBezTo>
                  <a:cubicBezTo>
                    <a:pt x="1955475" y="522270"/>
                    <a:pt x="1628433" y="519460"/>
                    <a:pt x="1466584" y="507025"/>
                  </a:cubicBezTo>
                  <a:cubicBezTo>
                    <a:pt x="1304735" y="494590"/>
                    <a:pt x="1096288" y="515004"/>
                    <a:pt x="846506" y="507025"/>
                  </a:cubicBezTo>
                  <a:cubicBezTo>
                    <a:pt x="596724" y="499046"/>
                    <a:pt x="371260" y="514111"/>
                    <a:pt x="186849" y="507025"/>
                  </a:cubicBezTo>
                  <a:cubicBezTo>
                    <a:pt x="87039" y="507657"/>
                    <a:pt x="8730" y="415711"/>
                    <a:pt x="0" y="320176"/>
                  </a:cubicBezTo>
                  <a:cubicBezTo>
                    <a:pt x="-3871" y="288507"/>
                    <a:pt x="531" y="268628"/>
                    <a:pt x="0" y="223573"/>
                  </a:cubicBezTo>
                  <a:cubicBezTo>
                    <a:pt x="5378" y="107931"/>
                    <a:pt x="115005" y="10040"/>
                    <a:pt x="2235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extLst>
                <a:ext uri="{C807C97D-BFC1-408E-A445-0C87EB9F89A2}">
                  <ask:lineSketchStyleProps xmlns:ask="http://schemas.microsoft.com/office/drawing/2018/sketchyshapes" sd="1141526291">
                    <a:prstGeom prst="round2SameRect">
                      <a:avLst>
                        <a:gd name="adj1" fmla="val 44095"/>
                        <a:gd name="adj2" fmla="val 3685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3 แสดงการดำเนินงานของกิจกรรมตามขั้นตอนต่างๆ</a:t>
              </a:r>
              <a:endParaRPr lang="th-TH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76" name="รูปภาพ 75" descr="รูปภาพประกอบด้วย ศิลปะเด็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803DD48-3276-CADD-10BA-327546650C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/>
          <a:stretch/>
        </p:blipFill>
        <p:spPr>
          <a:xfrm>
            <a:off x="-1" y="-3414"/>
            <a:ext cx="1386371" cy="1162351"/>
          </a:xfrm>
          <a:prstGeom prst="rect">
            <a:avLst/>
          </a:prstGeom>
        </p:spPr>
      </p:pic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A8A75267-95EC-272D-AE54-4136C50F9B0B}"/>
              </a:ext>
            </a:extLst>
          </p:cNvPr>
          <p:cNvGrpSpPr/>
          <p:nvPr/>
        </p:nvGrpSpPr>
        <p:grpSpPr>
          <a:xfrm>
            <a:off x="261680" y="4204964"/>
            <a:ext cx="2332457" cy="1869871"/>
            <a:chOff x="7339946" y="5346728"/>
            <a:chExt cx="2439559" cy="195573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7398102B-1C47-22A1-0D31-9D4B1BAC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" r="1811"/>
            <a:stretch/>
          </p:blipFill>
          <p:spPr>
            <a:xfrm>
              <a:off x="7426835" y="5346728"/>
              <a:ext cx="2352670" cy="1411602"/>
            </a:xfrm>
            <a:custGeom>
              <a:avLst/>
              <a:gdLst>
                <a:gd name="connsiteX0" fmla="*/ 0 w 2352670"/>
                <a:gd name="connsiteY0" fmla="*/ 0 h 1411602"/>
                <a:gd name="connsiteX1" fmla="*/ 2352670 w 2352670"/>
                <a:gd name="connsiteY1" fmla="*/ 0 h 1411602"/>
                <a:gd name="connsiteX2" fmla="*/ 2352670 w 2352670"/>
                <a:gd name="connsiteY2" fmla="*/ 1411602 h 1411602"/>
                <a:gd name="connsiteX3" fmla="*/ 0 w 2352670"/>
                <a:gd name="connsiteY3" fmla="*/ 1411602 h 1411602"/>
                <a:gd name="connsiteX4" fmla="*/ 0 w 2352670"/>
                <a:gd name="connsiteY4" fmla="*/ 0 h 14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0" h="1411602" fill="none" extrusionOk="0">
                  <a:moveTo>
                    <a:pt x="0" y="0"/>
                  </a:moveTo>
                  <a:cubicBezTo>
                    <a:pt x="864432" y="131392"/>
                    <a:pt x="1410548" y="102798"/>
                    <a:pt x="2352670" y="0"/>
                  </a:cubicBezTo>
                  <a:cubicBezTo>
                    <a:pt x="2248248" y="515696"/>
                    <a:pt x="2465246" y="1026265"/>
                    <a:pt x="2352670" y="1411602"/>
                  </a:cubicBezTo>
                  <a:cubicBezTo>
                    <a:pt x="1578416" y="1286708"/>
                    <a:pt x="909639" y="1337079"/>
                    <a:pt x="0" y="1411602"/>
                  </a:cubicBezTo>
                  <a:cubicBezTo>
                    <a:pt x="-88201" y="932253"/>
                    <a:pt x="-125002" y="400983"/>
                    <a:pt x="0" y="0"/>
                  </a:cubicBezTo>
                  <a:close/>
                </a:path>
                <a:path w="2352670" h="1411602" stroke="0" extrusionOk="0">
                  <a:moveTo>
                    <a:pt x="0" y="0"/>
                  </a:moveTo>
                  <a:cubicBezTo>
                    <a:pt x="430498" y="-21640"/>
                    <a:pt x="1383329" y="-41925"/>
                    <a:pt x="2352670" y="0"/>
                  </a:cubicBezTo>
                  <a:cubicBezTo>
                    <a:pt x="2435178" y="669105"/>
                    <a:pt x="2256447" y="1120042"/>
                    <a:pt x="2352670" y="1411602"/>
                  </a:cubicBezTo>
                  <a:cubicBezTo>
                    <a:pt x="1285116" y="1330272"/>
                    <a:pt x="829312" y="1340477"/>
                    <a:pt x="0" y="1411602"/>
                  </a:cubicBezTo>
                  <a:cubicBezTo>
                    <a:pt x="85692" y="1042412"/>
                    <a:pt x="-43025" y="270458"/>
                    <a:pt x="0" y="0"/>
                  </a:cubicBezTo>
                  <a:close/>
                </a:path>
              </a:pathLst>
            </a:custGeom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72548351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  <p:sp>
          <p:nvSpPr>
            <p:cNvPr id="48" name="สี่เหลี่ยมผืนผ้า: มุมมนด้านบน 47">
              <a:extLst>
                <a:ext uri="{FF2B5EF4-FFF2-40B4-BE49-F238E27FC236}">
                  <a16:creationId xmlns:a16="http://schemas.microsoft.com/office/drawing/2014/main" id="{46B19E78-C7D6-CAB1-9F5A-03728725AC62}"/>
                </a:ext>
              </a:extLst>
            </p:cNvPr>
            <p:cNvSpPr/>
            <p:nvPr/>
          </p:nvSpPr>
          <p:spPr>
            <a:xfrm>
              <a:off x="7339946" y="6795435"/>
              <a:ext cx="2352670" cy="507025"/>
            </a:xfrm>
            <a:custGeom>
              <a:avLst/>
              <a:gdLst>
                <a:gd name="connsiteX0" fmla="*/ 253513 w 2352670"/>
                <a:gd name="connsiteY0" fmla="*/ 0 h 507025"/>
                <a:gd name="connsiteX1" fmla="*/ 905641 w 2352670"/>
                <a:gd name="connsiteY1" fmla="*/ 0 h 507025"/>
                <a:gd name="connsiteX2" fmla="*/ 1520856 w 2352670"/>
                <a:gd name="connsiteY2" fmla="*/ 0 h 507025"/>
                <a:gd name="connsiteX3" fmla="*/ 2099158 w 2352670"/>
                <a:gd name="connsiteY3" fmla="*/ 0 h 507025"/>
                <a:gd name="connsiteX4" fmla="*/ 2352671 w 2352670"/>
                <a:gd name="connsiteY4" fmla="*/ 253513 h 507025"/>
                <a:gd name="connsiteX5" fmla="*/ 2352670 w 2352670"/>
                <a:gd name="connsiteY5" fmla="*/ 253513 h 507025"/>
                <a:gd name="connsiteX6" fmla="*/ 2099157 w 2352670"/>
                <a:gd name="connsiteY6" fmla="*/ 507026 h 507025"/>
                <a:gd name="connsiteX7" fmla="*/ 1502399 w 2352670"/>
                <a:gd name="connsiteY7" fmla="*/ 507026 h 507025"/>
                <a:gd name="connsiteX8" fmla="*/ 850271 w 2352670"/>
                <a:gd name="connsiteY8" fmla="*/ 507025 h 507025"/>
                <a:gd name="connsiteX9" fmla="*/ 253513 w 2352670"/>
                <a:gd name="connsiteY9" fmla="*/ 507025 h 507025"/>
                <a:gd name="connsiteX10" fmla="*/ 0 w 2352670"/>
                <a:gd name="connsiteY10" fmla="*/ 253512 h 507025"/>
                <a:gd name="connsiteX11" fmla="*/ 0 w 2352670"/>
                <a:gd name="connsiteY11" fmla="*/ 253513 h 507025"/>
                <a:gd name="connsiteX12" fmla="*/ 253513 w 2352670"/>
                <a:gd name="connsiteY12" fmla="*/ 0 h 50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2670" h="507025" fill="none" extrusionOk="0">
                  <a:moveTo>
                    <a:pt x="253513" y="0"/>
                  </a:moveTo>
                  <a:cubicBezTo>
                    <a:pt x="529761" y="27775"/>
                    <a:pt x="704555" y="1497"/>
                    <a:pt x="905641" y="0"/>
                  </a:cubicBezTo>
                  <a:cubicBezTo>
                    <a:pt x="1106727" y="-1497"/>
                    <a:pt x="1264666" y="1326"/>
                    <a:pt x="1520856" y="0"/>
                  </a:cubicBezTo>
                  <a:cubicBezTo>
                    <a:pt x="1777047" y="-1326"/>
                    <a:pt x="1887479" y="7250"/>
                    <a:pt x="2099158" y="0"/>
                  </a:cubicBezTo>
                  <a:cubicBezTo>
                    <a:pt x="2211718" y="-20658"/>
                    <a:pt x="2348839" y="114196"/>
                    <a:pt x="2352671" y="253513"/>
                  </a:cubicBezTo>
                  <a:lnTo>
                    <a:pt x="2352670" y="253513"/>
                  </a:lnTo>
                  <a:cubicBezTo>
                    <a:pt x="2338118" y="386523"/>
                    <a:pt x="2240564" y="518428"/>
                    <a:pt x="2099157" y="507026"/>
                  </a:cubicBezTo>
                  <a:cubicBezTo>
                    <a:pt x="1919883" y="505063"/>
                    <a:pt x="1692568" y="483445"/>
                    <a:pt x="1502399" y="507026"/>
                  </a:cubicBezTo>
                  <a:cubicBezTo>
                    <a:pt x="1312230" y="530607"/>
                    <a:pt x="1081526" y="528284"/>
                    <a:pt x="850271" y="507025"/>
                  </a:cubicBezTo>
                  <a:cubicBezTo>
                    <a:pt x="619016" y="485767"/>
                    <a:pt x="445979" y="523393"/>
                    <a:pt x="253513" y="507025"/>
                  </a:cubicBezTo>
                  <a:cubicBezTo>
                    <a:pt x="106332" y="533231"/>
                    <a:pt x="17521" y="398443"/>
                    <a:pt x="0" y="253512"/>
                  </a:cubicBezTo>
                  <a:lnTo>
                    <a:pt x="0" y="253513"/>
                  </a:lnTo>
                  <a:cubicBezTo>
                    <a:pt x="-6810" y="109680"/>
                    <a:pt x="112472" y="-3273"/>
                    <a:pt x="253513" y="0"/>
                  </a:cubicBezTo>
                  <a:close/>
                </a:path>
                <a:path w="2352670" h="507025" stroke="0" extrusionOk="0">
                  <a:moveTo>
                    <a:pt x="253513" y="0"/>
                  </a:moveTo>
                  <a:cubicBezTo>
                    <a:pt x="435085" y="-24258"/>
                    <a:pt x="613882" y="-26292"/>
                    <a:pt x="813359" y="0"/>
                  </a:cubicBezTo>
                  <a:cubicBezTo>
                    <a:pt x="1012836" y="26292"/>
                    <a:pt x="1211221" y="13128"/>
                    <a:pt x="1391661" y="0"/>
                  </a:cubicBezTo>
                  <a:cubicBezTo>
                    <a:pt x="1572101" y="-13128"/>
                    <a:pt x="1950594" y="11215"/>
                    <a:pt x="2099158" y="0"/>
                  </a:cubicBezTo>
                  <a:cubicBezTo>
                    <a:pt x="2262880" y="-2081"/>
                    <a:pt x="2345177" y="119074"/>
                    <a:pt x="2352671" y="253513"/>
                  </a:cubicBezTo>
                  <a:lnTo>
                    <a:pt x="2352670" y="253513"/>
                  </a:lnTo>
                  <a:cubicBezTo>
                    <a:pt x="2351325" y="370364"/>
                    <a:pt x="2231031" y="512224"/>
                    <a:pt x="2099157" y="507026"/>
                  </a:cubicBezTo>
                  <a:cubicBezTo>
                    <a:pt x="1823636" y="508452"/>
                    <a:pt x="1695094" y="513707"/>
                    <a:pt x="1539312" y="507026"/>
                  </a:cubicBezTo>
                  <a:cubicBezTo>
                    <a:pt x="1383531" y="500345"/>
                    <a:pt x="1169768" y="517546"/>
                    <a:pt x="887184" y="507025"/>
                  </a:cubicBezTo>
                  <a:cubicBezTo>
                    <a:pt x="604600" y="496504"/>
                    <a:pt x="479828" y="498983"/>
                    <a:pt x="253513" y="507025"/>
                  </a:cubicBezTo>
                  <a:cubicBezTo>
                    <a:pt x="123469" y="506284"/>
                    <a:pt x="9980" y="399668"/>
                    <a:pt x="0" y="253512"/>
                  </a:cubicBezTo>
                  <a:lnTo>
                    <a:pt x="0" y="253513"/>
                  </a:lnTo>
                  <a:cubicBezTo>
                    <a:pt x="-20016" y="104432"/>
                    <a:pt x="115810" y="6444"/>
                    <a:pt x="2535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extLst>
                <a:ext uri="{C807C97D-BFC1-408E-A445-0C87EB9F89A2}">
                  <ask:lineSketchStyleProps xmlns:ask="http://schemas.microsoft.com/office/drawing/2018/sketchyshapes" sd="1141526291">
                    <a:prstGeom prst="round2SameRect">
                      <a:avLst>
                        <a:gd name="adj1" fmla="val 50000"/>
                        <a:gd name="adj2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ภาพที่ 4 แสดงการดำเนินงานของกิจกรรมโดยภาพรวม</a:t>
              </a:r>
              <a:endParaRPr lang="th-TH" sz="16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4" name="ตาราง 53">
            <a:extLst>
              <a:ext uri="{FF2B5EF4-FFF2-40B4-BE49-F238E27FC236}">
                <a16:creationId xmlns:a16="http://schemas.microsoft.com/office/drawing/2014/main" id="{A24EA1CE-FA55-B5B2-AF94-2DA90E8BE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09228"/>
              </p:ext>
            </p:extLst>
          </p:nvPr>
        </p:nvGraphicFramePr>
        <p:xfrm>
          <a:off x="-19072" y="6514553"/>
          <a:ext cx="7597818" cy="3972560"/>
        </p:xfrm>
        <a:graphic>
          <a:graphicData uri="http://schemas.openxmlformats.org/drawingml/2006/table">
            <a:tbl>
              <a:tblPr firstRow="1" firstCol="1" bandRow="1"/>
              <a:tblGrid>
                <a:gridCol w="3798909">
                  <a:extLst>
                    <a:ext uri="{9D8B030D-6E8A-4147-A177-3AD203B41FA5}">
                      <a16:colId xmlns:a16="http://schemas.microsoft.com/office/drawing/2014/main" val="51315076"/>
                    </a:ext>
                  </a:extLst>
                </a:gridCol>
                <a:gridCol w="3798909">
                  <a:extLst>
                    <a:ext uri="{9D8B030D-6E8A-4147-A177-3AD203B41FA5}">
                      <a16:colId xmlns:a16="http://schemas.microsoft.com/office/drawing/2014/main" val="642969148"/>
                    </a:ext>
                  </a:extLst>
                </a:gridCol>
              </a:tblGrid>
              <a:tr h="772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ลงชื่อ............................................................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(...................................................)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ผู้รับผิดชอบกิจกรรม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ลงชื่อ............................................................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(......................</a:t>
                      </a: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หัวหน้างาน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.............................)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ผู้เสนอกิจกรรม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25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ลงชื่อ............................................................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(...................................................)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รองผู้อำนวยการกลุ่มบริหาร.............................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ลงชื่อ............................................................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(นายชาญชัย  ชาญฤทธิ์)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ครู </a:t>
                      </a:r>
                      <a:r>
                        <a:rPr lang="th-TH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คศ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.4 ปฏิบัติหน้าที่รองผู้อำนวยการกลุ่มงานนโยบายและแผน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657686"/>
                  </a:ext>
                </a:extLst>
              </a:tr>
              <a:tr h="36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                                                  ว่าที่ร้อยตรี  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 พิษณุพล  แตงอ่อน 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ผู้อำนวยการโรงเรียนกาญจนาภิเษกวิทยาลัย นครปฐม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(พระตำหนักสวนกุหลาบมัธยม)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464361"/>
                  </a:ext>
                </a:extLst>
              </a:tr>
            </a:tbl>
          </a:graphicData>
        </a:graphic>
      </p:graphicFrame>
      <p:grpSp>
        <p:nvGrpSpPr>
          <p:cNvPr id="68" name="กลุ่ม 67">
            <a:extLst>
              <a:ext uri="{FF2B5EF4-FFF2-40B4-BE49-F238E27FC236}">
                <a16:creationId xmlns:a16="http://schemas.microsoft.com/office/drawing/2014/main" id="{A07CC130-DBA0-805A-3EB6-CD3810F3C4C4}"/>
              </a:ext>
            </a:extLst>
          </p:cNvPr>
          <p:cNvGrpSpPr/>
          <p:nvPr/>
        </p:nvGrpSpPr>
        <p:grpSpPr>
          <a:xfrm rot="10800000" flipH="1">
            <a:off x="-24727" y="9346300"/>
            <a:ext cx="3343554" cy="1366294"/>
            <a:chOff x="-18821" y="-6981"/>
            <a:chExt cx="7212195" cy="2396252"/>
          </a:xfrm>
        </p:grpSpPr>
        <p:sp>
          <p:nvSpPr>
            <p:cNvPr id="69" name="สี่เหลี่ยมผืนผ้า 39">
              <a:extLst>
                <a:ext uri="{FF2B5EF4-FFF2-40B4-BE49-F238E27FC236}">
                  <a16:creationId xmlns:a16="http://schemas.microsoft.com/office/drawing/2014/main" id="{D26738A9-2D65-82AC-356E-8FCF6D0527D1}"/>
                </a:ext>
              </a:extLst>
            </p:cNvPr>
            <p:cNvSpPr/>
            <p:nvPr/>
          </p:nvSpPr>
          <p:spPr>
            <a:xfrm>
              <a:off x="0" y="1714"/>
              <a:ext cx="7193374" cy="2387557"/>
            </a:xfrm>
            <a:custGeom>
              <a:avLst/>
              <a:gdLst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7559675 w 7559675"/>
                <a:gd name="connsiteY2" fmla="*/ 251877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93359"/>
                <a:gd name="connsiteX1" fmla="*/ 7559675 w 7559675"/>
                <a:gd name="connsiteY1" fmla="*/ 0 h 2593359"/>
                <a:gd name="connsiteX2" fmla="*/ 4454525 w 7559675"/>
                <a:gd name="connsiteY2" fmla="*/ 861425 h 2593359"/>
                <a:gd name="connsiteX3" fmla="*/ 0 w 7559675"/>
                <a:gd name="connsiteY3" fmla="*/ 2518775 h 2593359"/>
                <a:gd name="connsiteX4" fmla="*/ 0 w 7559675"/>
                <a:gd name="connsiteY4" fmla="*/ 0 h 2593359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454525 w 7559675"/>
                <a:gd name="connsiteY2" fmla="*/ 8614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675" h="2518775">
                  <a:moveTo>
                    <a:pt x="0" y="0"/>
                  </a:moveTo>
                  <a:lnTo>
                    <a:pt x="7559675" y="0"/>
                  </a:lnTo>
                  <a:cubicBezTo>
                    <a:pt x="6607175" y="236342"/>
                    <a:pt x="4625975" y="53583"/>
                    <a:pt x="4454525" y="861425"/>
                  </a:cubicBezTo>
                  <a:cubicBezTo>
                    <a:pt x="3420533" y="3864975"/>
                    <a:pt x="1948392" y="734425"/>
                    <a:pt x="0" y="251877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/>
                </a:gs>
                <a:gs pos="100000">
                  <a:srgbClr val="00206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0" name="สี่เหลี่ยมผืนผ้า 39">
              <a:extLst>
                <a:ext uri="{FF2B5EF4-FFF2-40B4-BE49-F238E27FC236}">
                  <a16:creationId xmlns:a16="http://schemas.microsoft.com/office/drawing/2014/main" id="{FB92F5A6-5790-8A52-6847-D83C1B94B23D}"/>
                </a:ext>
              </a:extLst>
            </p:cNvPr>
            <p:cNvSpPr/>
            <p:nvPr/>
          </p:nvSpPr>
          <p:spPr>
            <a:xfrm>
              <a:off x="-18821" y="-6981"/>
              <a:ext cx="7173000" cy="2259256"/>
            </a:xfrm>
            <a:custGeom>
              <a:avLst/>
              <a:gdLst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7559675 w 7559675"/>
                <a:gd name="connsiteY2" fmla="*/ 251877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93359"/>
                <a:gd name="connsiteX1" fmla="*/ 7559675 w 7559675"/>
                <a:gd name="connsiteY1" fmla="*/ 0 h 2593359"/>
                <a:gd name="connsiteX2" fmla="*/ 4454525 w 7559675"/>
                <a:gd name="connsiteY2" fmla="*/ 861425 h 2593359"/>
                <a:gd name="connsiteX3" fmla="*/ 0 w 7559675"/>
                <a:gd name="connsiteY3" fmla="*/ 2518775 h 2593359"/>
                <a:gd name="connsiteX4" fmla="*/ 0 w 7559675"/>
                <a:gd name="connsiteY4" fmla="*/ 0 h 2593359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454525 w 7559675"/>
                <a:gd name="connsiteY2" fmla="*/ 8614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675" h="2518775">
                  <a:moveTo>
                    <a:pt x="0" y="0"/>
                  </a:moveTo>
                  <a:lnTo>
                    <a:pt x="7559675" y="0"/>
                  </a:lnTo>
                  <a:cubicBezTo>
                    <a:pt x="6607175" y="236342"/>
                    <a:pt x="4625975" y="53583"/>
                    <a:pt x="4454525" y="861425"/>
                  </a:cubicBezTo>
                  <a:cubicBezTo>
                    <a:pt x="3420533" y="3864975"/>
                    <a:pt x="1948392" y="734425"/>
                    <a:pt x="0" y="25187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" name="สี่เหลี่ยมผืนผ้า 39">
              <a:extLst>
                <a:ext uri="{FF2B5EF4-FFF2-40B4-BE49-F238E27FC236}">
                  <a16:creationId xmlns:a16="http://schemas.microsoft.com/office/drawing/2014/main" id="{A878CA1A-475A-E4A1-7BB4-D835514B14C5}"/>
                </a:ext>
              </a:extLst>
            </p:cNvPr>
            <p:cNvSpPr/>
            <p:nvPr/>
          </p:nvSpPr>
          <p:spPr>
            <a:xfrm>
              <a:off x="6646" y="-324"/>
              <a:ext cx="6872456" cy="2164595"/>
            </a:xfrm>
            <a:custGeom>
              <a:avLst/>
              <a:gdLst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7559675 w 7559675"/>
                <a:gd name="connsiteY2" fmla="*/ 251877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702175 w 7559675"/>
                <a:gd name="connsiteY2" fmla="*/ 7090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  <a:gd name="connsiteX0" fmla="*/ 0 w 7559675"/>
                <a:gd name="connsiteY0" fmla="*/ 0 h 2593359"/>
                <a:gd name="connsiteX1" fmla="*/ 7559675 w 7559675"/>
                <a:gd name="connsiteY1" fmla="*/ 0 h 2593359"/>
                <a:gd name="connsiteX2" fmla="*/ 4454525 w 7559675"/>
                <a:gd name="connsiteY2" fmla="*/ 861425 h 2593359"/>
                <a:gd name="connsiteX3" fmla="*/ 0 w 7559675"/>
                <a:gd name="connsiteY3" fmla="*/ 2518775 h 2593359"/>
                <a:gd name="connsiteX4" fmla="*/ 0 w 7559675"/>
                <a:gd name="connsiteY4" fmla="*/ 0 h 2593359"/>
                <a:gd name="connsiteX0" fmla="*/ 0 w 7559675"/>
                <a:gd name="connsiteY0" fmla="*/ 0 h 2518775"/>
                <a:gd name="connsiteX1" fmla="*/ 7559675 w 7559675"/>
                <a:gd name="connsiteY1" fmla="*/ 0 h 2518775"/>
                <a:gd name="connsiteX2" fmla="*/ 4454525 w 7559675"/>
                <a:gd name="connsiteY2" fmla="*/ 861425 h 2518775"/>
                <a:gd name="connsiteX3" fmla="*/ 0 w 7559675"/>
                <a:gd name="connsiteY3" fmla="*/ 2518775 h 2518775"/>
                <a:gd name="connsiteX4" fmla="*/ 0 w 7559675"/>
                <a:gd name="connsiteY4" fmla="*/ 0 h 251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675" h="2518775">
                  <a:moveTo>
                    <a:pt x="0" y="0"/>
                  </a:moveTo>
                  <a:lnTo>
                    <a:pt x="7559675" y="0"/>
                  </a:lnTo>
                  <a:cubicBezTo>
                    <a:pt x="6607175" y="236342"/>
                    <a:pt x="4625975" y="53583"/>
                    <a:pt x="4454525" y="861425"/>
                  </a:cubicBezTo>
                  <a:cubicBezTo>
                    <a:pt x="3420533" y="3864975"/>
                    <a:pt x="1948392" y="734425"/>
                    <a:pt x="0" y="251877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3000">
                  <a:srgbClr val="9ED6F5"/>
                </a:gs>
                <a:gs pos="55000">
                  <a:srgbClr val="CCB1E5"/>
                </a:gs>
                <a:gs pos="0">
                  <a:srgbClr val="FFFFCC"/>
                </a:gs>
                <a:gs pos="100000">
                  <a:srgbClr val="00206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72" name="กลุ่ม 71">
            <a:extLst>
              <a:ext uri="{FF2B5EF4-FFF2-40B4-BE49-F238E27FC236}">
                <a16:creationId xmlns:a16="http://schemas.microsoft.com/office/drawing/2014/main" id="{026F401E-B0BA-F4E1-5AC6-FED471C39874}"/>
              </a:ext>
            </a:extLst>
          </p:cNvPr>
          <p:cNvGrpSpPr/>
          <p:nvPr/>
        </p:nvGrpSpPr>
        <p:grpSpPr>
          <a:xfrm rot="21118011">
            <a:off x="4334737" y="1024639"/>
            <a:ext cx="3351760" cy="942275"/>
            <a:chOff x="2070379" y="1101314"/>
            <a:chExt cx="2989559" cy="942275"/>
          </a:xfrm>
        </p:grpSpPr>
        <p:sp>
          <p:nvSpPr>
            <p:cNvPr id="73" name="กล่องข้อความ 72">
              <a:extLst>
                <a:ext uri="{FF2B5EF4-FFF2-40B4-BE49-F238E27FC236}">
                  <a16:creationId xmlns:a16="http://schemas.microsoft.com/office/drawing/2014/main" id="{6AFBFF45-C134-B013-84E5-3C7A34CE1AE9}"/>
                </a:ext>
              </a:extLst>
            </p:cNvPr>
            <p:cNvSpPr txBox="1"/>
            <p:nvPr/>
          </p:nvSpPr>
          <p:spPr>
            <a:xfrm>
              <a:off x="2081212" y="1120259"/>
              <a:ext cx="2978726" cy="92333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Kigelia Light" panose="020B0303020202020203" pitchFamily="34" charset="0"/>
                  <a:cs typeface="TH SarabunPSK" panose="020B0500040200020003" pitchFamily="34" charset="-34"/>
                </a:rPr>
                <a:t>ภาพกิจกรรม</a:t>
              </a:r>
            </a:p>
          </p:txBody>
        </p:sp>
        <p:sp>
          <p:nvSpPr>
            <p:cNvPr id="74" name="กล่องข้อความ 73">
              <a:extLst>
                <a:ext uri="{FF2B5EF4-FFF2-40B4-BE49-F238E27FC236}">
                  <a16:creationId xmlns:a16="http://schemas.microsoft.com/office/drawing/2014/main" id="{FB568703-354B-B7E7-74A4-0F7244FBD41D}"/>
                </a:ext>
              </a:extLst>
            </p:cNvPr>
            <p:cNvSpPr txBox="1"/>
            <p:nvPr/>
          </p:nvSpPr>
          <p:spPr>
            <a:xfrm>
              <a:off x="2070379" y="1101314"/>
              <a:ext cx="2978726" cy="92333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5400" b="1" i="0" u="none" strike="noStrike" kern="1200" cap="none" spc="0" normalizeH="0" baseline="0" noProof="0" dirty="0">
                  <a:ln w="285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Kigelia Light" panose="020B0303020202020203" pitchFamily="34" charset="0"/>
                  <a:cs typeface="TH SarabunPSK" panose="020B0500040200020003" pitchFamily="34" charset="-34"/>
                </a:rPr>
                <a:t>ภาพกิจกรรม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69976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742</Words>
  <Application>Microsoft Office PowerPoint</Application>
  <PresentationFormat>Custom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TH SarabunIT๙</vt:lpstr>
      <vt:lpstr>TH SarabunPSK</vt:lpstr>
      <vt:lpstr>ธีมของ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กัญญ์ชิตา แก้วสวัสดิ์</dc:creator>
  <cp:lastModifiedBy>User</cp:lastModifiedBy>
  <cp:revision>4</cp:revision>
  <dcterms:created xsi:type="dcterms:W3CDTF">2024-05-16T17:18:50Z</dcterms:created>
  <dcterms:modified xsi:type="dcterms:W3CDTF">2024-05-17T08:37:34Z</dcterms:modified>
</cp:coreProperties>
</file>